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wmf" ContentType="image/x-wmf"/>
  <Default Extension="jpeg" ContentType="image/jpeg"/>
  <Default Extension="png" ContentType="image/p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type="screen4x3" cy="6858000" cx="9144000"/>
  <p:notesSz cx="6858000" cy="9144000"/>
  <p:defaultTextStyle>
    <a:defPPr>
      <a:defRPr lang="ru-RU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clrMru>
    <a:srgbClr val="C397BA"/>
    <a:srgbClr val="BC8DBD"/>
    <a:srgbClr val="D377AB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tableStyles" Target="tableStyles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4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Титульный слайд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anchor="b" bIns="0" rIns="18288" tIns="0" vert="horz">
            <a:normAutofit/>
            <a:scene3d>
              <a:camera prst="orthographicFront"/>
              <a:lightRig dir="t" rig="freezing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b="1" sz="56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algn="tl" blurRad="38100" dir="5400000" dist="25400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586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algn="r" indent="0" marL="0" marR="45720">
              <a:buNone/>
              <a:defRPr>
                <a:solidFill>
                  <a:schemeClr val="tx1"/>
                </a:solidFill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48587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49FF89A-CD01-48C3-B747-7304C041D7AF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1048588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589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AD0884A-7CD3-410C-B33B-34661B2C0A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Заголовок и вертикальный текст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624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eaLnBrk="1" hangingPunct="1" latinLnBrk="0" lvl="0"/>
            <a:r>
              <a:rPr lang="ru-RU" smtClean="0"/>
              <a:t>Образец текста</a:t>
            </a:r>
          </a:p>
          <a:p>
            <a:pPr eaLnBrk="1" hangingPunct="1" latinLnBrk="0" lvl="1"/>
            <a:r>
              <a:rPr lang="ru-RU" smtClean="0"/>
              <a:t>Второй уровень</a:t>
            </a:r>
          </a:p>
          <a:p>
            <a:pPr eaLnBrk="1" hangingPunct="1" latinLnBrk="0" lvl="2"/>
            <a:r>
              <a:rPr lang="ru-RU" smtClean="0"/>
              <a:t>Третий уровень</a:t>
            </a:r>
          </a:p>
          <a:p>
            <a:pPr eaLnBrk="1" hangingPunct="1" latinLnBrk="0" lvl="3"/>
            <a:r>
              <a:rPr lang="ru-RU" smtClean="0"/>
              <a:t>Четвертый уровень</a:t>
            </a:r>
          </a:p>
          <a:p>
            <a:pPr eaLnBrk="1" hangingPunct="1" latinLnBrk="0" lvl="4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4862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49FF89A-CD01-48C3-B747-7304C041D7AF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104862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AD0884A-7CD3-410C-B33B-34661B2C0A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Вертикальный заголовок и текст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619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p>
            <a:pPr eaLnBrk="1" hangingPunct="1" latinLnBrk="0" lvl="0"/>
            <a:r>
              <a:rPr lang="ru-RU" smtClean="0"/>
              <a:t>Образец текста</a:t>
            </a:r>
          </a:p>
          <a:p>
            <a:pPr eaLnBrk="1" hangingPunct="1" latinLnBrk="0" lvl="1"/>
            <a:r>
              <a:rPr lang="ru-RU" smtClean="0"/>
              <a:t>Второй уровень</a:t>
            </a:r>
          </a:p>
          <a:p>
            <a:pPr eaLnBrk="1" hangingPunct="1" latinLnBrk="0" lvl="2"/>
            <a:r>
              <a:rPr lang="ru-RU" smtClean="0"/>
              <a:t>Третий уровень</a:t>
            </a:r>
          </a:p>
          <a:p>
            <a:pPr eaLnBrk="1" hangingPunct="1" latinLnBrk="0" lvl="3"/>
            <a:r>
              <a:rPr lang="ru-RU" smtClean="0"/>
              <a:t>Четвертый уровень</a:t>
            </a:r>
          </a:p>
          <a:p>
            <a:pPr eaLnBrk="1" hangingPunct="1" latinLnBrk="0" lvl="4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48620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49FF89A-CD01-48C3-B747-7304C041D7AF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1048621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2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AD0884A-7CD3-410C-B33B-34661B2C0A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Заголовок и объект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596" name="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pPr eaLnBrk="1" hangingPunct="1" latinLnBrk="0" lvl="0"/>
            <a:r>
              <a:rPr lang="ru-RU" smtClean="0"/>
              <a:t>Образец текста</a:t>
            </a:r>
          </a:p>
          <a:p>
            <a:pPr eaLnBrk="1" hangingPunct="1" latinLnBrk="0" lvl="1"/>
            <a:r>
              <a:rPr lang="ru-RU" smtClean="0"/>
              <a:t>Второй уровень</a:t>
            </a:r>
          </a:p>
          <a:p>
            <a:pPr eaLnBrk="1" hangingPunct="1" latinLnBrk="0" lvl="2"/>
            <a:r>
              <a:rPr lang="ru-RU" smtClean="0"/>
              <a:t>Третий уровень</a:t>
            </a:r>
          </a:p>
          <a:p>
            <a:pPr eaLnBrk="1" hangingPunct="1" latinLnBrk="0" lvl="3"/>
            <a:r>
              <a:rPr lang="ru-RU" smtClean="0"/>
              <a:t>Четвертый уровень</a:t>
            </a:r>
          </a:p>
          <a:p>
            <a:pPr eaLnBrk="1" hangingPunct="1" latinLnBrk="0" lvl="4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4859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49FF89A-CD01-48C3-B747-7304C041D7AF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104859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59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AD0884A-7CD3-410C-B33B-34661B2C0A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Заголовок раздела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anchor="b" bIns="0" tIns="0" vert="horz">
            <a:noAutofit/>
            <a:scene3d>
              <a:camera prst="orthographicFront"/>
              <a:lightRig dir="t" rig="freezing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baseline="0" b="1" cap="none" dirty="0" sz="5600" lang="en-US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algn="tl" blurRad="38100" dir="5400000" dist="25400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614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anchor="t" lIns="45720" rIns="45720"/>
          <a:lstStyle>
            <a:lvl1pPr indent="0" marL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eaLnBrk="1" hangingPunct="1" latinLnBrk="0" lvl="0"/>
            <a:r>
              <a:rPr kumimoji="0" lang="ru-RU" smtClean="0"/>
              <a:t>Образец текста</a:t>
            </a:r>
          </a:p>
        </p:txBody>
      </p:sp>
      <p:sp>
        <p:nvSpPr>
          <p:cNvPr id="104861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49FF89A-CD01-48C3-B747-7304C041D7AF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104861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1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AD0884A-7CD3-410C-B33B-34661B2C0A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Два объекта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608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ru-RU" smtClean="0"/>
              <a:t>Образец текста</a:t>
            </a:r>
          </a:p>
          <a:p>
            <a:pPr eaLnBrk="1" hangingPunct="1" latinLnBrk="0" lvl="1"/>
            <a:r>
              <a:rPr lang="ru-RU" smtClean="0"/>
              <a:t>Второй уровень</a:t>
            </a:r>
          </a:p>
          <a:p>
            <a:pPr eaLnBrk="1" hangingPunct="1" latinLnBrk="0" lvl="2"/>
            <a:r>
              <a:rPr lang="ru-RU" smtClean="0"/>
              <a:t>Третий уровень</a:t>
            </a:r>
          </a:p>
          <a:p>
            <a:pPr eaLnBrk="1" hangingPunct="1" latinLnBrk="0" lvl="3"/>
            <a:r>
              <a:rPr lang="ru-RU" smtClean="0"/>
              <a:t>Четвертый уровень</a:t>
            </a:r>
          </a:p>
          <a:p>
            <a:pPr eaLnBrk="1" hangingPunct="1" latinLnBrk="0" lvl="4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48609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ru-RU" smtClean="0"/>
              <a:t>Образец текста</a:t>
            </a:r>
          </a:p>
          <a:p>
            <a:pPr eaLnBrk="1" hangingPunct="1" latinLnBrk="0" lvl="1"/>
            <a:r>
              <a:rPr lang="ru-RU" smtClean="0"/>
              <a:t>Второй уровень</a:t>
            </a:r>
          </a:p>
          <a:p>
            <a:pPr eaLnBrk="1" hangingPunct="1" latinLnBrk="0" lvl="2"/>
            <a:r>
              <a:rPr lang="ru-RU" smtClean="0"/>
              <a:t>Третий уровень</a:t>
            </a:r>
          </a:p>
          <a:p>
            <a:pPr eaLnBrk="1" hangingPunct="1" latinLnBrk="0" lvl="3"/>
            <a:r>
              <a:rPr lang="ru-RU" smtClean="0"/>
              <a:t>Четвертый уровень</a:t>
            </a:r>
          </a:p>
          <a:p>
            <a:pPr eaLnBrk="1" hangingPunct="1" latinLnBrk="0" lvl="4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48610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49FF89A-CD01-48C3-B747-7304C041D7AF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1048611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12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AD0884A-7CD3-410C-B33B-34661B2C0A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Сравнение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anchor="b" tIns="45720"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645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anchor="ctr" bIns="0" lIns="45720" rIns="45720" tIns="0">
            <a:noAutofit/>
          </a:bodyPr>
          <a:lstStyle>
            <a:lvl1pPr indent="0" marL="0">
              <a:buNone/>
              <a:defRPr baseline="0" b="1" cap="none" sz="2400">
                <a:solidFill>
                  <a:schemeClr val="tx2"/>
                </a:solidFill>
                <a:effectLst/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ru-RU" smtClean="0"/>
              <a:t>Образец текста</a:t>
            </a:r>
          </a:p>
        </p:txBody>
      </p:sp>
      <p:sp>
        <p:nvSpPr>
          <p:cNvPr id="1048646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anchor="ctr" bIns="0" lIns="45720" rIns="45720" tIns="0"/>
          <a:lstStyle>
            <a:lvl1pPr indent="0" marL="0">
              <a:buNone/>
              <a:defRPr baseline="0" b="1" cap="none" sz="2400">
                <a:solidFill>
                  <a:schemeClr val="tx2"/>
                </a:solidFill>
                <a:effectLst/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ru-RU" smtClean="0"/>
              <a:t>Образец текста</a:t>
            </a:r>
          </a:p>
        </p:txBody>
      </p:sp>
      <p:sp>
        <p:nvSpPr>
          <p:cNvPr id="1048647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lang="ru-RU" smtClean="0"/>
              <a:t>Образец текста</a:t>
            </a:r>
          </a:p>
          <a:p>
            <a:pPr eaLnBrk="1" hangingPunct="1" latinLnBrk="0" lvl="1"/>
            <a:r>
              <a:rPr lang="ru-RU" smtClean="0"/>
              <a:t>Второй уровень</a:t>
            </a:r>
          </a:p>
          <a:p>
            <a:pPr eaLnBrk="1" hangingPunct="1" latinLnBrk="0" lvl="2"/>
            <a:r>
              <a:rPr lang="ru-RU" smtClean="0"/>
              <a:t>Третий уровень</a:t>
            </a:r>
          </a:p>
          <a:p>
            <a:pPr eaLnBrk="1" hangingPunct="1" latinLnBrk="0" lvl="3"/>
            <a:r>
              <a:rPr lang="ru-RU" smtClean="0"/>
              <a:t>Четвертый уровень</a:t>
            </a:r>
          </a:p>
          <a:p>
            <a:pPr eaLnBrk="1" hangingPunct="1" latinLnBrk="0" lvl="4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48648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lang="ru-RU" smtClean="0"/>
              <a:t>Образец текста</a:t>
            </a:r>
          </a:p>
          <a:p>
            <a:pPr eaLnBrk="1" hangingPunct="1" latinLnBrk="0" lvl="1"/>
            <a:r>
              <a:rPr lang="ru-RU" smtClean="0"/>
              <a:t>Второй уровень</a:t>
            </a:r>
          </a:p>
          <a:p>
            <a:pPr eaLnBrk="1" hangingPunct="1" latinLnBrk="0" lvl="2"/>
            <a:r>
              <a:rPr lang="ru-RU" smtClean="0"/>
              <a:t>Третий уровень</a:t>
            </a:r>
          </a:p>
          <a:p>
            <a:pPr eaLnBrk="1" hangingPunct="1" latinLnBrk="0" lvl="3"/>
            <a:r>
              <a:rPr lang="ru-RU" smtClean="0"/>
              <a:t>Четвертый уровень</a:t>
            </a:r>
          </a:p>
          <a:p>
            <a:pPr eaLnBrk="1" hangingPunct="1" latinLnBrk="0" lvl="4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4864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49FF89A-CD01-48C3-B747-7304C041D7AF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104865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5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AD0884A-7CD3-410C-B33B-34661B2C0A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Только заголовок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anchor="b" bIns="0" tIns="45720" vert="horz">
            <a:normAutofit/>
            <a:scene3d>
              <a:camera prst="orthographicFront"/>
              <a:lightRig dir="t" rig="freezing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b="0" sz="50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60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49FF89A-CD01-48C3-B747-7304C041D7AF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104860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0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AD0884A-7CD3-410C-B33B-34661B2C0A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Пустой слайд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49FF89A-CD01-48C3-B747-7304C041D7AF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104859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59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AD0884A-7CD3-410C-B33B-34661B2C0A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Объект с подписью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anchor="b" lIns="0">
            <a:noAutofit/>
          </a:bodyPr>
          <a:lstStyle>
            <a:lvl1pPr algn="l" rtl="0">
              <a:spcBef>
                <a:spcPct val="0"/>
              </a:spcBef>
              <a:buNone/>
              <a:defRPr b="0" sz="26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639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algn="l" indent="0" marL="0">
              <a:buNone/>
              <a:defRPr sz="1400"/>
            </a:lvl1pPr>
            <a:lvl2pPr algn="l" indent="0">
              <a:buNone/>
              <a:defRPr sz="1200"/>
            </a:lvl2pPr>
            <a:lvl3pPr algn="l" indent="0">
              <a:buNone/>
              <a:defRPr sz="1000"/>
            </a:lvl3pPr>
            <a:lvl4pPr algn="l" indent="0">
              <a:buNone/>
              <a:defRPr sz="900"/>
            </a:lvl4pPr>
            <a:lvl5pPr algn="l" indent="0">
              <a:buNone/>
              <a:defRPr sz="900"/>
            </a:lvl5pPr>
          </a:lstStyle>
          <a:p>
            <a:pPr eaLnBrk="1" hangingPunct="1" latinLnBrk="0" lvl="0"/>
            <a:r>
              <a:rPr kumimoji="0" lang="ru-RU" smtClean="0"/>
              <a:t>Образец текста</a:t>
            </a:r>
          </a:p>
        </p:txBody>
      </p:sp>
      <p:sp>
        <p:nvSpPr>
          <p:cNvPr id="1048640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eaLnBrk="1" hangingPunct="1" latinLnBrk="0" lvl="0"/>
            <a:r>
              <a:rPr lang="ru-RU" smtClean="0"/>
              <a:t>Образец текста</a:t>
            </a:r>
          </a:p>
          <a:p>
            <a:pPr eaLnBrk="1" hangingPunct="1" latinLnBrk="0" lvl="1"/>
            <a:r>
              <a:rPr lang="ru-RU" smtClean="0"/>
              <a:t>Второй уровень</a:t>
            </a:r>
          </a:p>
          <a:p>
            <a:pPr eaLnBrk="1" hangingPunct="1" latinLnBrk="0" lvl="2"/>
            <a:r>
              <a:rPr lang="ru-RU" smtClean="0"/>
              <a:t>Третий уровень</a:t>
            </a:r>
          </a:p>
          <a:p>
            <a:pPr eaLnBrk="1" hangingPunct="1" latinLnBrk="0" lvl="3"/>
            <a:r>
              <a:rPr lang="ru-RU" smtClean="0"/>
              <a:t>Четвертый уровень</a:t>
            </a:r>
          </a:p>
          <a:p>
            <a:pPr eaLnBrk="1" hangingPunct="1" latinLnBrk="0" lvl="4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4864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49FF89A-CD01-48C3-B747-7304C041D7AF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104864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4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AD0884A-7CD3-410C-B33B-34661B2C0A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Рисунок с подписью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algn="tl" blurRad="63500" dir="7500000" dist="38500" kx="100000" rotWithShape="0" sx="98500" sy="10008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 eaLnBrk="1" hangingPunct="1" latinLnBrk="0"/>
            <a:endParaRPr kumimoji="0" lang="en-US"/>
          </a:p>
        </p:txBody>
      </p:sp>
      <p:sp>
        <p:nvSpPr>
          <p:cNvPr id="1048629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/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algn="tl" blurRad="19685" dir="12900000" dist="6350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 eaLnBrk="1" hangingPunct="1" latinLnBrk="0"/>
            <a:endParaRPr kumimoji="0" lang="en-US"/>
          </a:p>
        </p:txBody>
      </p:sp>
      <p:sp>
        <p:nvSpPr>
          <p:cNvPr id="1048630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anchor="b" bIns="45720" lIns="45720" rIns="45720" tIns="45720" vert="horz"/>
          <a:lstStyle>
            <a:lvl1pPr algn="l">
              <a:buNone/>
              <a:defRPr b="1" sz="2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631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anchor="t" bIns="45720" lIns="64008" rIns="45720"/>
          <a:lstStyle>
            <a:lvl1pPr algn="l" indent="0" marL="0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eaLnBrk="1" hangingPunct="1" latinLnBrk="0" lvl="0"/>
            <a:r>
              <a:rPr kumimoji="0" lang="ru-RU" smtClean="0"/>
              <a:t>Образец текста</a:t>
            </a:r>
          </a:p>
        </p:txBody>
      </p:sp>
      <p:sp>
        <p:nvSpPr>
          <p:cNvPr id="1048632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49FF89A-CD01-48C3-B747-7304C041D7AF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1048633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34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p>
            <a:fld id="{AAD0884A-7CD3-410C-B33B-34661B2C0A5D}" type="slidenum">
              <a:rPr lang="ru-RU" smtClean="0"/>
              <a:t>‹#›</a:t>
            </a:fld>
            <a:endParaRPr lang="ru-RU"/>
          </a:p>
        </p:txBody>
      </p:sp>
      <p:sp>
        <p:nvSpPr>
          <p:cNvPr id="1048635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/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indent="0" marL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dirty="0" kumimoji="0" lang="en-US"/>
          </a:p>
        </p:txBody>
      </p:sp>
      <p:sp>
        <p:nvSpPr>
          <p:cNvPr id="1048636" name="Полилиния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pPr algn="l" eaLnBrk="1" hangingPunct="1" latinLnBrk="0" marL="0" rtl="0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637" name="Полилиния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pPr algn="l" eaLnBrk="1" hangingPunct="1" latinLnBrk="0" marL="0" rtl="0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Полилиния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pPr algn="l" eaLnBrk="1" hangingPunct="1" latinLnBrk="0" marL="0" rtl="0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7" name="Полилиния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pPr algn="l" eaLnBrk="1" hangingPunct="1" latinLnBrk="0" marL="0" rtl="0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8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/>
        </p:spPr>
        <p:txBody>
          <a:bodyPr anchor="b" bIns="0" lIns="0" rIns="0" vert="horz">
            <a:normAutofit/>
          </a:bodyPr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579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/>
        </p:spPr>
        <p:txBody>
          <a:bodyPr vert="horz">
            <a:normAutofit/>
          </a:bodyPr>
          <a:p>
            <a:pPr eaLnBrk="1" hangingPunct="1" latinLnBrk="0" lvl="0"/>
            <a:r>
              <a:rPr kumimoji="0" lang="ru-RU" smtClean="0"/>
              <a:t>Образец текста</a:t>
            </a:r>
          </a:p>
          <a:p>
            <a:pPr eaLnBrk="1" hangingPunct="1" latinLnBrk="0" lvl="1"/>
            <a:r>
              <a:rPr kumimoji="0" lang="ru-RU" smtClean="0"/>
              <a:t>Второй уровень</a:t>
            </a:r>
          </a:p>
          <a:p>
            <a:pPr eaLnBrk="1" hangingPunct="1" latinLnBrk="0" lvl="2"/>
            <a:r>
              <a:rPr kumimoji="0" lang="ru-RU" smtClean="0"/>
              <a:t>Третий уровень</a:t>
            </a:r>
          </a:p>
          <a:p>
            <a:pPr eaLnBrk="1" hangingPunct="1" latinLnBrk="0" lvl="3"/>
            <a:r>
              <a:rPr kumimoji="0" lang="ru-RU" smtClean="0"/>
              <a:t>Четвертый уровень</a:t>
            </a:r>
          </a:p>
          <a:p>
            <a:pPr eaLnBrk="1" hangingPunct="1" latinLnBrk="0" lvl="4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4858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anchor="b" bIns="0" lIns="0" rIns="0" tIns="0" vert="horz"/>
          <a:lstStyle>
            <a:lvl1pPr algn="l" eaLnBrk="1" hangingPunct="1" latinLnBrk="0">
              <a:defRPr sz="1200" kumimoji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9FF89A-CD01-48C3-B747-7304C041D7AF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1048581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/>
        </p:spPr>
        <p:txBody>
          <a:bodyPr anchor="b" bIns="0" lIns="0" rIns="0" tIns="0" vert="horz"/>
          <a:lstStyle>
            <a:lvl1pPr algn="l" eaLnBrk="1" hangingPunct="1" latinLnBrk="0">
              <a:defRPr sz="1200" kumimoji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048582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/>
        </p:spPr>
        <p:txBody>
          <a:bodyPr anchor="b" bIns="0" lIns="0" rIns="0" tIns="0" vert="horz"/>
          <a:lstStyle>
            <a:lvl1pPr algn="r" eaLnBrk="1" hangingPunct="1" latinLnBrk="0">
              <a:defRPr sz="1200" kumimoji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D0884A-7CD3-410C-B33B-34661B2C0A5D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048583" name="Полилиния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16000">
                    <a:schemeClr val="accent2">
                      <a:shade val="75000"/>
                      <a:alpha val="56000"/>
                    </a:schemeClr>
                  </a:gs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t" bIns="45720" compatLnSpc="1" lIns="91440" rIns="91440" tIns="45720" vert="horz" wrap="square"/>
            <a:p>
              <a:endParaRPr kumimoji="0" lang="en-US"/>
            </a:p>
          </p:txBody>
        </p:sp>
        <p:sp>
          <p:nvSpPr>
            <p:cNvPr id="1048584" name="Полилиния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33000">
                    <a:schemeClr val="accent2">
                      <a:alpha val="56000"/>
                    </a:schemeClr>
                  </a:gs>
                  <a:gs pos="44000">
                    <a:schemeClr val="accent1"/>
                  </a:gs>
                  <a:gs pos="74000">
                    <a:schemeClr val="accent4"/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t" bIns="45720" compatLnSpc="1" lIns="91440" rIns="91440" tIns="45720" vert="horz" wrap="square"/>
            <a:p>
              <a:endParaRPr kumimoji="0" lang="en-US"/>
            </a:p>
          </p:txBody>
        </p:sp>
      </p:grp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eaLnBrk="1" hangingPunct="1" latinLnBrk="0" rtl="0">
        <a:spcBef>
          <a:spcPct val="0"/>
        </a:spcBef>
        <a:buNone/>
        <a:defRPr b="0" sz="5000" kern="1200" kumimoji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algn="l" eaLnBrk="1" hangingPunct="1" indent="-274320" latinLnBrk="0" marL="274320" rtl="0">
        <a:spcBef>
          <a:spcPct val="20000"/>
        </a:spcBef>
        <a:buClr>
          <a:schemeClr val="accent3"/>
        </a:buClr>
        <a:buSzPct val="95000"/>
        <a:buFont typeface="Wingdings 2"/>
        <a:buChar char=""/>
        <a:defRPr sz="2600"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indent="-246888" latinLnBrk="0" marL="640080" rtl="0">
        <a:spcBef>
          <a:spcPct val="20000"/>
        </a:spcBef>
        <a:buClr>
          <a:schemeClr val="accent1"/>
        </a:buClr>
        <a:buSzPct val="85000"/>
        <a:buFont typeface="Wingdings 2"/>
        <a:buChar char=""/>
        <a:defRPr sz="2400"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indent="-246888" latinLnBrk="0" marL="914400" rtl="0">
        <a:spcBef>
          <a:spcPct val="20000"/>
        </a:spcBef>
        <a:buClr>
          <a:schemeClr val="accent2"/>
        </a:buClr>
        <a:buSzPct val="70000"/>
        <a:buFont typeface="Wingdings 2"/>
        <a:buChar char=""/>
        <a:defRPr sz="2100"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indent="-210312" latinLnBrk="0" marL="1188720" rtl="0">
        <a:spcBef>
          <a:spcPct val="20000"/>
        </a:spcBef>
        <a:buClr>
          <a:schemeClr val="accent3"/>
        </a:buClr>
        <a:buSzPct val="65000"/>
        <a:buFont typeface="Wingdings 2"/>
        <a:buChar char=""/>
        <a:defRPr sz="2000"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indent="-210312" latinLnBrk="0" marL="1463040" rtl="0">
        <a:spcBef>
          <a:spcPct val="20000"/>
        </a:spcBef>
        <a:buClr>
          <a:schemeClr val="accent4"/>
        </a:buClr>
        <a:buSzPct val="65000"/>
        <a:buFont typeface="Wingdings 2"/>
        <a:buChar char=""/>
        <a:defRPr sz="2000"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indent="-210312" latinLnBrk="0" marL="1737360" rtl="0">
        <a:spcBef>
          <a:spcPct val="20000"/>
        </a:spcBef>
        <a:buClr>
          <a:schemeClr val="accent5"/>
        </a:buClr>
        <a:buSzPct val="80000"/>
        <a:buFont typeface="Wingdings 2"/>
        <a:buChar char=""/>
        <a:defRPr sz="1800"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indent="-182880" latinLnBrk="0" marL="1920240" rtl="0">
        <a:spcBef>
          <a:spcPct val="20000"/>
        </a:spcBef>
        <a:buClr>
          <a:schemeClr val="accent6"/>
        </a:buClr>
        <a:buSzPct val="80000"/>
        <a:buFont typeface="Wingdings 2"/>
        <a:buChar char=""/>
        <a:defRPr baseline="0" sz="1600"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indent="-182880" latinLnBrk="0" marL="2194560" rtl="0">
        <a:spcBef>
          <a:spcPct val="20000"/>
        </a:spcBef>
        <a:buClr>
          <a:schemeClr val="tx2"/>
        </a:buClr>
        <a:buChar char="•"/>
        <a:defRPr sz="1600"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indent="-182880" latinLnBrk="0" marL="2468880" rtl="0">
        <a:spcBef>
          <a:spcPct val="20000"/>
        </a:spcBef>
        <a:buClr>
          <a:schemeClr val="tx2"/>
        </a:buClr>
        <a:buFontTx/>
        <a:buChar char="•"/>
        <a:defRPr baseline="0" sz="1400" kern="1200" kumimoji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eaLnBrk="1" hangingPunct="1" latinLnBrk="0" marL="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latinLnBrk="0" marL="457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latinLnBrk="0" marL="914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latinLnBrk="0" marL="1371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latinLnBrk="0" marL="18288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latinLnBrk="0" marL="22860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latinLnBrk="0" marL="2743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latinLnBrk="0" marL="3200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latinLnBrk="0" marL="3657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jpeg"/><Relationship Id="rId3" Type="http://schemas.openxmlformats.org/officeDocument/2006/relationships/image" Target="../media/image10.jpeg"/><Relationship Id="rId4" Type="http://schemas.openxmlformats.org/officeDocument/2006/relationships/image" Target="../media/image11.jpeg"/><Relationship Id="rId5" Type="http://schemas.openxmlformats.org/officeDocument/2006/relationships/image" Target="../media/image12.gif"/><Relationship Id="rId6" Type="http://schemas.openxmlformats.org/officeDocument/2006/relationships/image" Target="../media/image13.gif"/><Relationship Id="rId7" Type="http://schemas.openxmlformats.org/officeDocument/2006/relationships/image" Target="../media/image14.jpeg"/><Relationship Id="rId8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image" Target="../media/image16.jpeg"/><Relationship Id="rId3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image" Target="../media/image17.jpeg"/><Relationship Id="rId3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851648" cy="2071702"/>
          </a:xfrm>
        </p:spPr>
        <p:txBody>
          <a:bodyPr>
            <a:normAutofit/>
          </a:bodyPr>
          <a:p>
            <a:pPr algn="ctr"/>
            <a:r>
              <a:rPr dirty="0" lang="ru-RU" smtClean="0">
                <a:solidFill>
                  <a:schemeClr val="accent3">
                    <a:lumMod val="50000"/>
                  </a:schemeClr>
                </a:solidFill>
                <a:latin typeface="Garamond" pitchFamily="18" charset="0"/>
              </a:rPr>
              <a:t>Правила дорожного движения</a:t>
            </a:r>
            <a:endParaRPr dirty="0" lang="ru-RU">
              <a:solidFill>
                <a:schemeClr val="accent3">
                  <a:lumMod val="50000"/>
                </a:schemeClr>
              </a:solidFill>
              <a:latin typeface="Garamond" pitchFamily="18" charset="0"/>
            </a:endParaRPr>
          </a:p>
        </p:txBody>
      </p:sp>
      <p:pic>
        <p:nvPicPr>
          <p:cNvPr id="2097152" name="Рисунок 3" descr="014_sign.wmf"/>
          <p:cNvPicPr>
            <a:picLocks noChangeAspect="1"/>
          </p:cNvPicPr>
          <p:nvPr/>
        </p:nvPicPr>
        <p:blipFill>
          <a:blip xmlns:r="http://schemas.openxmlformats.org/officeDocument/2006/relationships" r:embed="rId1" cstate="print"/>
          <a:stretch>
            <a:fillRect/>
          </a:stretch>
        </p:blipFill>
        <p:spPr>
          <a:xfrm>
            <a:off x="500034" y="4714884"/>
            <a:ext cx="2052711" cy="1559271"/>
          </a:xfrm>
          <a:prstGeom prst="rect"/>
        </p:spPr>
      </p:pic>
      <p:pic>
        <p:nvPicPr>
          <p:cNvPr id="2097153" name="Рисунок 5" descr="i (1).jpg"/>
          <p:cNvPicPr>
            <a:picLocks noChangeAspect="1"/>
          </p:cNvPicPr>
          <p:nvPr/>
        </p:nvPicPr>
        <p:blipFill>
          <a:blip xmlns:r="http://schemas.openxmlformats.org/officeDocument/2006/relationships" r:embed="rId2" cstate="print"/>
          <a:stretch>
            <a:fillRect/>
          </a:stretch>
        </p:blipFill>
        <p:spPr>
          <a:xfrm rot="20713364">
            <a:off x="481651" y="1802543"/>
            <a:ext cx="2118260" cy="2371187"/>
          </a:xfrm>
          <a:prstGeom prst="rect"/>
          <a:ln>
            <a:noFill/>
          </a:ln>
          <a:effectLst>
            <a:softEdge rad="112500"/>
          </a:effectLst>
        </p:spPr>
      </p:pic>
      <p:pic>
        <p:nvPicPr>
          <p:cNvPr id="2097154" name="Рисунок 6" descr="805106_html_m3d867f59.jpg"/>
          <p:cNvPicPr>
            <a:picLocks noChangeAspect="1"/>
          </p:cNvPicPr>
          <p:nvPr/>
        </p:nvPicPr>
        <p:blipFill>
          <a:blip xmlns:r="http://schemas.openxmlformats.org/officeDocument/2006/relationships" r:embed="rId3" cstate="print"/>
          <a:stretch>
            <a:fillRect/>
          </a:stretch>
        </p:blipFill>
        <p:spPr>
          <a:xfrm rot="1075135">
            <a:off x="6739129" y="1680272"/>
            <a:ext cx="2049869" cy="2630848"/>
          </a:xfrm>
          <a:prstGeom prst="rect"/>
          <a:ln>
            <a:noFill/>
          </a:ln>
          <a:effectLst>
            <a:softEdge rad="112500"/>
          </a:effectLst>
        </p:spPr>
      </p:pic>
      <p:pic>
        <p:nvPicPr>
          <p:cNvPr id="2097155" name="Рисунок 7" descr="9164f1b3cd6fa235a4163826cefe0598.jpg"/>
          <p:cNvPicPr>
            <a:picLocks noChangeAspect="1"/>
          </p:cNvPicPr>
          <p:nvPr/>
        </p:nvPicPr>
        <p:blipFill>
          <a:blip xmlns:r="http://schemas.openxmlformats.org/officeDocument/2006/relationships" r:embed="rId4" cstate="print"/>
          <a:stretch>
            <a:fillRect/>
          </a:stretch>
        </p:blipFill>
        <p:spPr>
          <a:xfrm>
            <a:off x="3143240" y="2357430"/>
            <a:ext cx="2720799" cy="2210214"/>
          </a:xfrm>
          <a:prstGeom prst="rect"/>
          <a:ln>
            <a:noFill/>
          </a:ln>
          <a:effectLst>
            <a:softEdge rad="112500"/>
          </a:effectLst>
        </p:spPr>
      </p:pic>
      <p:sp>
        <p:nvSpPr>
          <p:cNvPr id="104859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34000" y="4521554"/>
            <a:ext cx="5828741" cy="1752600"/>
          </a:xfrm>
          <a:prstGeom prst="rect"/>
        </p:spPr>
        <p:txBody>
          <a:bodyPr anchor="ctr" lIns="0" rIns="18288" vert="horz">
            <a:normAutofit/>
          </a:bodyPr>
          <a:lstStyle>
            <a:lvl1pPr algn="r" indent="0" marL="0" marR="45720">
              <a:buClr>
                <a:schemeClr val="accent3"/>
              </a:buClr>
              <a:buSzPct val="95000"/>
              <a:buFont typeface="Wingdings 2"/>
              <a:buNone/>
              <a:defRPr>
                <a:solidFill>
                  <a:schemeClr val="tx1"/>
                </a:solidFill>
              </a:defRPr>
            </a:lvl1pPr>
            <a:lvl2pPr algn="ctr" indent="0" marL="457200">
              <a:buClr>
                <a:schemeClr val="accent1"/>
              </a:buClr>
              <a:buSzPct val="85000"/>
              <a:buFont typeface="Wingdings 2"/>
              <a:buNone/>
              <a:defRPr sz="2400" kern="1200" kumimoj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ctr" indent="0" marL="914400">
              <a:buClr>
                <a:schemeClr val="accent2"/>
              </a:buClr>
              <a:buSzPct val="70000"/>
              <a:buFont typeface="Wingdings 2"/>
              <a:buNone/>
              <a:defRPr sz="2100" kern="1200" kumimoj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ctr" indent="0" marL="1371600">
              <a:buClr>
                <a:schemeClr val="accent3"/>
              </a:buClr>
              <a:buSzPct val="65000"/>
              <a:buFont typeface="Wingdings 2"/>
              <a:buNone/>
              <a:defRPr sz="2000" kern="1200" kumimoj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ctr" indent="0" marL="1828800">
              <a:buClr>
                <a:schemeClr val="accent4"/>
              </a:buClr>
              <a:buSzPct val="65000"/>
              <a:buFont typeface="Wingdings 2"/>
              <a:buNone/>
              <a:defRPr sz="2000" kern="1200" kumimoj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ctr" indent="0" marL="2286000">
              <a:buClr>
                <a:schemeClr val="accent5"/>
              </a:buClr>
              <a:buSzPct val="80000"/>
              <a:buFont typeface="Wingdings 2"/>
              <a:buNone/>
              <a:defRPr sz="1800" kern="1200" kumimoj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ctr" indent="0" marL="2743200">
              <a:buClr>
                <a:schemeClr val="accent6"/>
              </a:buClr>
              <a:buSzPct val="80000"/>
              <a:buFont typeface="Wingdings 2"/>
              <a:buNone/>
              <a:defRPr baseline="0" sz="1600" kern="1200" kumimoj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ctr" indent="0" marL="3200400">
              <a:buClr>
                <a:schemeClr val="tx2"/>
              </a:buClr>
              <a:buNone/>
              <a:defRPr sz="1600" kern="1200" kumimoj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ctr" indent="0" marL="3657600">
              <a:buClr>
                <a:schemeClr val="tx2"/>
              </a:buClr>
              <a:buNone/>
              <a:defRPr baseline="0" sz="1400" kern="1200" kumimoj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70000"/>
              </a:lnSpc>
            </a:pPr>
            <a:r>
              <a:rPr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Выполнила: </a:t>
            </a:r>
            <a:r>
              <a:rPr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С</a:t>
            </a:r>
            <a:r>
              <a:rPr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м</a:t>
            </a:r>
            <a:r>
              <a:rPr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о</a:t>
            </a:r>
            <a:r>
              <a:rPr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л</a:t>
            </a:r>
            <a:r>
              <a:rPr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и</a:t>
            </a:r>
            <a:r>
              <a:rPr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н</a:t>
            </a:r>
            <a:r>
              <a:rPr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а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Мария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Валерьевна</a:t>
            </a:r>
            <a:r>
              <a:rPr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в</a:t>
            </a:r>
            <a:r>
              <a:rPr altLang="ru-RU"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о</a:t>
            </a:r>
            <a:r>
              <a:rPr altLang="ru-RU"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с</a:t>
            </a:r>
            <a:r>
              <a:rPr altLang="ru-RU"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питатель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г</a:t>
            </a:r>
            <a:r>
              <a:rPr altLang="ru-RU"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р</a:t>
            </a:r>
            <a:r>
              <a:rPr altLang="ru-RU"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уппы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1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Г</a:t>
            </a:r>
            <a:r>
              <a:rPr altLang="ru-RU"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Б</a:t>
            </a:r>
            <a:r>
              <a:rPr altLang="ru-RU"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У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Д</a:t>
            </a:r>
            <a:r>
              <a:rPr altLang="ru-RU"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е</a:t>
            </a:r>
            <a:r>
              <a:rPr altLang="ru-RU"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тский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д</a:t>
            </a:r>
            <a:r>
              <a:rPr altLang="ru-RU"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о</a:t>
            </a:r>
            <a:r>
              <a:rPr altLang="ru-RU"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м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М</a:t>
            </a:r>
            <a:r>
              <a:rPr altLang="ru-RU"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Х</a:t>
            </a:r>
            <a:r>
              <a:rPr altLang="ru-RU"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В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и</a:t>
            </a:r>
            <a:r>
              <a:rPr altLang="ru-RU"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мени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Н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r>
              <a:rPr altLang="ru-RU"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Н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В</a:t>
            </a:r>
            <a:r>
              <a:rPr altLang="ru-RU"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и</a:t>
            </a:r>
            <a:r>
              <a:rPr altLang="ru-RU"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н</a:t>
            </a:r>
            <a:r>
              <a:rPr altLang="ru-RU"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о</a:t>
            </a:r>
            <a:r>
              <a:rPr altLang="ru-RU"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к</a:t>
            </a:r>
            <a:r>
              <a:rPr altLang="ru-RU"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у</a:t>
            </a:r>
            <a:r>
              <a:rPr altLang="ru-RU"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р</a:t>
            </a:r>
            <a:r>
              <a:rPr altLang="ru-RU"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о</a:t>
            </a:r>
            <a:r>
              <a:rPr altLang="ru-RU"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в</a:t>
            </a:r>
            <a:r>
              <a:rPr altLang="ru-RU"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о</a:t>
            </a:r>
            <a:r>
              <a:rPr altLang="ru-RU" b="1" dirty="0" sz="2400" lang="ru-RU" smtClean="0">
                <a:solidFill>
                  <a:schemeClr val="accent3">
                    <a:lumMod val="75000"/>
                  </a:schemeClr>
                </a:solidFill>
              </a:rPr>
              <a:t>й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altLang="ru-RU" b="1" dirty="0" sz="2400" lang="en-US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altLang="en-US" lang="zh-CN"/>
          </a:p>
          <a:p>
            <a:pPr algn="ctr">
              <a:lnSpc>
                <a:spcPct val="70000"/>
              </a:lnSpc>
            </a:pPr>
            <a:r>
              <a:rPr dirty="0" sz="2400" lang="ru-RU"/>
              <a:t>Я</a:t>
            </a:r>
            <a:r>
              <a:rPr dirty="0" sz="2400" lang="ru-RU"/>
              <a:t>р</a:t>
            </a:r>
            <a:r>
              <a:rPr dirty="0" sz="2400" lang="ru-RU"/>
              <a:t>о</a:t>
            </a:r>
            <a:r>
              <a:rPr dirty="0" sz="2400" lang="ru-RU"/>
              <a:t>славль</a:t>
            </a:r>
            <a:r>
              <a:rPr altLang="ru-RU" dirty="0" sz="2400" lang="en-US"/>
              <a:t> </a:t>
            </a:r>
            <a:r>
              <a:rPr altLang="ru-RU" dirty="0" sz="2400" lang="en-US"/>
              <a:t>2</a:t>
            </a:r>
            <a:r>
              <a:rPr altLang="ru-RU" dirty="0" sz="2400" lang="en-US"/>
              <a:t>0</a:t>
            </a:r>
            <a:r>
              <a:rPr altLang="ru-RU" dirty="0" sz="2400" lang="en-US"/>
              <a:t>1</a:t>
            </a:r>
            <a:r>
              <a:rPr altLang="ru-RU" dirty="0" sz="2400" lang="en-US"/>
              <a:t>7</a:t>
            </a:r>
            <a:r>
              <a:rPr altLang="ru-RU" dirty="0" sz="2400" lang="en-US"/>
              <a:t> </a:t>
            </a:r>
            <a:r>
              <a:rPr altLang="ru-RU" dirty="0" sz="2400" lang="ru-RU"/>
              <a:t>г</a:t>
            </a:r>
            <a:r>
              <a:rPr altLang="ru-RU" dirty="0" sz="2400" lang="ru-RU"/>
              <a:t>о</a:t>
            </a:r>
            <a:r>
              <a:rPr altLang="ru-RU" dirty="0" sz="2400" lang="ru-RU"/>
              <a:t>д</a:t>
            </a:r>
            <a:endParaRPr dirty="0" sz="2400"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Рисунок 1" descr="1234202595_52032_1600_1200.jpg"/>
          <p:cNvPicPr>
            <a:picLocks noChangeAspect="1"/>
          </p:cNvPicPr>
          <p:nvPr/>
        </p:nvPicPr>
        <p:blipFill>
          <a:blip xmlns:r="http://schemas.openxmlformats.org/officeDocument/2006/relationships" r:embed="rId1" cstate="print"/>
          <a:stretch>
            <a:fillRect/>
          </a:stretch>
        </p:blipFill>
        <p:spPr>
          <a:xfrm>
            <a:off x="714348" y="857232"/>
            <a:ext cx="7667677" cy="5750760"/>
          </a:xfrm>
          <a:prstGeom prst="rect"/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Рисунок 1" descr="778018.jpg"/>
          <p:cNvPicPr>
            <a:picLocks noChangeAspect="1"/>
          </p:cNvPicPr>
          <p:nvPr/>
        </p:nvPicPr>
        <p:blipFill>
          <a:blip xmlns:r="http://schemas.openxmlformats.org/officeDocument/2006/relationships" r:embed="rId1" cstate="print"/>
          <a:stretch>
            <a:fillRect/>
          </a:stretch>
        </p:blipFill>
        <p:spPr>
          <a:xfrm>
            <a:off x="3500430" y="714356"/>
            <a:ext cx="4557734" cy="5881068"/>
          </a:xfrm>
          <a:prstGeom prst="rect"/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2097158" name="Рисунок 2" descr="805106_html_m3d867f59.jpg"/>
          <p:cNvPicPr>
            <a:picLocks noChangeAspect="1"/>
          </p:cNvPicPr>
          <p:nvPr/>
        </p:nvPicPr>
        <p:blipFill>
          <a:blip xmlns:r="http://schemas.openxmlformats.org/officeDocument/2006/relationships" r:embed="rId2" cstate="print"/>
          <a:stretch>
            <a:fillRect/>
          </a:stretch>
        </p:blipFill>
        <p:spPr>
          <a:xfrm>
            <a:off x="571472" y="2000240"/>
            <a:ext cx="2115160" cy="2714644"/>
          </a:xfrm>
          <a:prstGeom prst="rect"/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Заголовок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8229600" cy="724648"/>
          </a:xfrm>
        </p:spPr>
        <p:txBody>
          <a:bodyPr>
            <a:normAutofit fontScale="90000"/>
          </a:bodyPr>
          <a:p>
            <a:pPr algn="ctr"/>
            <a:r>
              <a:rPr b="1" dirty="0" lang="ru-RU" smtClean="0">
                <a:solidFill>
                  <a:schemeClr val="accent3">
                    <a:lumMod val="50000"/>
                  </a:schemeClr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Дорожные знаки</a:t>
            </a:r>
            <a:endParaRPr b="1" dirty="0" lang="ru-RU">
              <a:solidFill>
                <a:schemeClr val="accent3">
                  <a:lumMod val="50000"/>
                </a:schemeClr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pic>
        <p:nvPicPr>
          <p:cNvPr id="2097159" name="Содержимое 3" descr="1243666125_peshexod-2.png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 cstate="print"/>
          <a:stretch>
            <a:fillRect/>
          </a:stretch>
        </p:blipFill>
        <p:spPr>
          <a:xfrm>
            <a:off x="785786" y="1500174"/>
            <a:ext cx="2143140" cy="2216073"/>
          </a:xfrm>
          <a:prstGeom prst="rect"/>
          <a:ln>
            <a:noFill/>
          </a:ln>
          <a:effectLst>
            <a:softEdge rad="112500"/>
          </a:effectLst>
        </p:spPr>
      </p:pic>
      <p:pic>
        <p:nvPicPr>
          <p:cNvPr id="2097160" name="Рисунок 4" descr="i (2).jpg"/>
          <p:cNvPicPr>
            <a:picLocks noChangeAspect="1"/>
          </p:cNvPicPr>
          <p:nvPr/>
        </p:nvPicPr>
        <p:blipFill>
          <a:blip xmlns:r="http://schemas.openxmlformats.org/officeDocument/2006/relationships" r:embed="rId2" cstate="print"/>
          <a:stretch>
            <a:fillRect/>
          </a:stretch>
        </p:blipFill>
        <p:spPr>
          <a:xfrm>
            <a:off x="3643306" y="1428736"/>
            <a:ext cx="2286016" cy="2286016"/>
          </a:xfrm>
          <a:prstGeom prst="rect"/>
          <a:ln>
            <a:noFill/>
          </a:ln>
          <a:effectLst>
            <a:softEdge rad="112500"/>
          </a:effectLst>
        </p:spPr>
      </p:pic>
      <p:pic>
        <p:nvPicPr>
          <p:cNvPr id="2097161" name="Рисунок 5" descr="144e57c8bc039fa3c53a55606a5e7ca0.jpg"/>
          <p:cNvPicPr>
            <a:picLocks noChangeAspect="1"/>
          </p:cNvPicPr>
          <p:nvPr/>
        </p:nvPicPr>
        <p:blipFill>
          <a:blip xmlns:r="http://schemas.openxmlformats.org/officeDocument/2006/relationships" r:embed="rId3" cstate="print"/>
          <a:stretch>
            <a:fillRect/>
          </a:stretch>
        </p:blipFill>
        <p:spPr>
          <a:xfrm>
            <a:off x="6429388" y="1571612"/>
            <a:ext cx="2143140" cy="2143140"/>
          </a:xfrm>
          <a:prstGeom prst="rect"/>
          <a:ln>
            <a:noFill/>
          </a:ln>
          <a:effectLst>
            <a:softEdge rad="112500"/>
          </a:effectLst>
        </p:spPr>
      </p:pic>
      <p:pic>
        <p:nvPicPr>
          <p:cNvPr id="2097162" name="Рисунок 6" descr="загруженное.jpg"/>
          <p:cNvPicPr>
            <a:picLocks noChangeAspect="1"/>
          </p:cNvPicPr>
          <p:nvPr/>
        </p:nvPicPr>
        <p:blipFill>
          <a:blip xmlns:r="http://schemas.openxmlformats.org/officeDocument/2006/relationships" r:embed="rId4" cstate="print"/>
          <a:stretch>
            <a:fillRect/>
          </a:stretch>
        </p:blipFill>
        <p:spPr>
          <a:xfrm>
            <a:off x="2500298" y="4000504"/>
            <a:ext cx="2000264" cy="2000264"/>
          </a:xfrm>
          <a:prstGeom prst="rect"/>
        </p:spPr>
      </p:pic>
      <p:pic>
        <p:nvPicPr>
          <p:cNvPr id="2097163" name="Рисунок 8" descr="5.17.1.gif"/>
          <p:cNvPicPr>
            <a:picLocks noChangeAspect="1"/>
          </p:cNvPicPr>
          <p:nvPr/>
        </p:nvPicPr>
        <p:blipFill>
          <a:blip xmlns:r="http://schemas.openxmlformats.org/officeDocument/2006/relationships" r:embed="rId5" cstate="print"/>
          <a:stretch>
            <a:fillRect/>
          </a:stretch>
        </p:blipFill>
        <p:spPr>
          <a:xfrm>
            <a:off x="4714876" y="3929066"/>
            <a:ext cx="2038819" cy="2071702"/>
          </a:xfrm>
          <a:prstGeom prst="rect"/>
          <a:ln>
            <a:noFill/>
          </a:ln>
          <a:effectLst>
            <a:softEdge rad="112500"/>
          </a:effectLst>
        </p:spPr>
      </p:pic>
      <p:pic>
        <p:nvPicPr>
          <p:cNvPr id="2097164" name="Рисунок 9" descr="1_html_m152a600.gif"/>
          <p:cNvPicPr>
            <a:picLocks noChangeAspect="1"/>
          </p:cNvPicPr>
          <p:nvPr/>
        </p:nvPicPr>
        <p:blipFill>
          <a:blip xmlns:r="http://schemas.openxmlformats.org/officeDocument/2006/relationships" r:embed="rId6" cstate="print"/>
          <a:stretch>
            <a:fillRect/>
          </a:stretch>
        </p:blipFill>
        <p:spPr>
          <a:xfrm>
            <a:off x="6858016" y="3929066"/>
            <a:ext cx="2150307" cy="2143140"/>
          </a:xfrm>
          <a:prstGeom prst="rect"/>
          <a:ln>
            <a:noFill/>
          </a:ln>
          <a:effectLst>
            <a:softEdge rad="112500"/>
          </a:effectLst>
        </p:spPr>
      </p:pic>
      <p:pic>
        <p:nvPicPr>
          <p:cNvPr id="2097165" name="Рисунок 10" descr="395964.jpg"/>
          <p:cNvPicPr>
            <a:picLocks noChangeAspect="1"/>
          </p:cNvPicPr>
          <p:nvPr/>
        </p:nvPicPr>
        <p:blipFill>
          <a:blip xmlns:r="http://schemas.openxmlformats.org/officeDocument/2006/relationships" r:embed="rId7" cstate="print"/>
          <a:stretch>
            <a:fillRect/>
          </a:stretch>
        </p:blipFill>
        <p:spPr>
          <a:xfrm>
            <a:off x="0" y="4071942"/>
            <a:ext cx="2412379" cy="2000264"/>
          </a:xfrm>
          <a:prstGeom prst="rect"/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7"/>
                                        <p:tgtEl>
                                          <p:spTgt spid="2097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2"/>
                                        <p:tgtEl>
                                          <p:spTgt spid="2097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7"/>
                                        <p:tgtEl>
                                          <p:spTgt spid="2097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22"/>
                                        <p:tgtEl>
                                          <p:spTgt spid="2097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27"/>
                                        <p:tgtEl>
                                          <p:spTgt spid="2097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id="3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32"/>
                                        <p:tgtEl>
                                          <p:spTgt spid="2097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id="3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37"/>
                                        <p:tgtEl>
                                          <p:spTgt spid="2097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6" name="Рисунок 1" descr="6b8d1a9a12.png"/>
          <p:cNvPicPr>
            <a:picLocks noChangeAspect="1"/>
          </p:cNvPicPr>
          <p:nvPr/>
        </p:nvPicPr>
        <p:blipFill>
          <a:blip xmlns:r="http://schemas.openxmlformats.org/officeDocument/2006/relationships" r:embed="rId1" cstate="print"/>
          <a:stretch>
            <a:fillRect/>
          </a:stretch>
        </p:blipFill>
        <p:spPr>
          <a:xfrm>
            <a:off x="785786" y="785794"/>
            <a:ext cx="7715304" cy="1571636"/>
          </a:xfrm>
          <a:prstGeom prst="rect"/>
          <a:ln>
            <a:noFill/>
          </a:ln>
          <a:effectLst>
            <a:softEdge rad="112500"/>
          </a:effectLst>
        </p:spPr>
      </p:pic>
      <p:pic>
        <p:nvPicPr>
          <p:cNvPr id="2097167" name="Рисунок 2" descr="news_1_62673.jpg"/>
          <p:cNvPicPr>
            <a:picLocks noChangeAspect="1"/>
          </p:cNvPicPr>
          <p:nvPr/>
        </p:nvPicPr>
        <p:blipFill>
          <a:blip xmlns:r="http://schemas.openxmlformats.org/officeDocument/2006/relationships" r:embed="rId2" cstate="print"/>
          <a:stretch>
            <a:fillRect/>
          </a:stretch>
        </p:blipFill>
        <p:spPr>
          <a:xfrm>
            <a:off x="2571736" y="2071678"/>
            <a:ext cx="4524375" cy="4400550"/>
          </a:xfrm>
          <a:prstGeom prst="rect"/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8" name="Рисунок 1" descr="6b8d1a9a12.png"/>
          <p:cNvPicPr>
            <a:picLocks noChangeAspect="1"/>
          </p:cNvPicPr>
          <p:nvPr/>
        </p:nvPicPr>
        <p:blipFill>
          <a:blip xmlns:r="http://schemas.openxmlformats.org/officeDocument/2006/relationships" r:embed="rId1" cstate="print"/>
          <a:stretch>
            <a:fillRect/>
          </a:stretch>
        </p:blipFill>
        <p:spPr>
          <a:xfrm>
            <a:off x="1000100" y="642918"/>
            <a:ext cx="7715304" cy="1571636"/>
          </a:xfrm>
          <a:prstGeom prst="rect"/>
          <a:ln>
            <a:noFill/>
          </a:ln>
          <a:effectLst>
            <a:softEdge rad="112500"/>
          </a:effectLst>
        </p:spPr>
      </p:pic>
      <p:pic>
        <p:nvPicPr>
          <p:cNvPr id="2097169" name="Рисунок 2" descr="0018-025-Pervyj-urok.jpg"/>
          <p:cNvPicPr>
            <a:picLocks noChangeAspect="1"/>
          </p:cNvPicPr>
          <p:nvPr/>
        </p:nvPicPr>
        <p:blipFill>
          <a:blip xmlns:r="http://schemas.openxmlformats.org/officeDocument/2006/relationships" r:embed="rId2" cstate="print"/>
          <a:stretch>
            <a:fillRect/>
          </a:stretch>
        </p:blipFill>
        <p:spPr>
          <a:xfrm>
            <a:off x="1333614" y="2285992"/>
            <a:ext cx="6591166" cy="4286280"/>
          </a:xfrm>
          <a:prstGeom prst="rect"/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0" name="Рисунок 6" descr="9e9509.jpg"/>
          <p:cNvPicPr>
            <a:picLocks noChangeAspect="1"/>
          </p:cNvPicPr>
          <p:nvPr/>
        </p:nvPicPr>
        <p:blipFill>
          <a:blip xmlns:r="http://schemas.openxmlformats.org/officeDocument/2006/relationships" r:embed="rId1" cstate="print"/>
          <a:stretch>
            <a:fillRect/>
          </a:stretch>
        </p:blipFill>
        <p:spPr>
          <a:xfrm>
            <a:off x="1857356" y="3071810"/>
            <a:ext cx="5643602" cy="3643338"/>
          </a:xfrm>
          <a:prstGeom prst="rect"/>
        </p:spPr>
      </p:pic>
      <p:sp>
        <p:nvSpPr>
          <p:cNvPr id="1048605" name="Лента лицом вверх 4"/>
          <p:cNvSpPr/>
          <p:nvPr/>
        </p:nvSpPr>
        <p:spPr>
          <a:xfrm>
            <a:off x="0" y="214290"/>
            <a:ext cx="9144000" cy="3786214"/>
          </a:xfrm>
          <a:prstGeom prst="ribbon2"/>
          <a:solidFill>
            <a:srgbClr val="C397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ru-RU"/>
          </a:p>
        </p:txBody>
      </p:sp>
      <p:sp>
        <p:nvSpPr>
          <p:cNvPr id="1048606" name="Rectangle 1"/>
          <p:cNvSpPr>
            <a:spLocks noChangeArrowheads="1"/>
          </p:cNvSpPr>
          <p:nvPr/>
        </p:nvSpPr>
        <p:spPr bwMode="auto">
          <a:xfrm>
            <a:off x="2143108" y="156665"/>
            <a:ext cx="4929222" cy="329184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square">
            <a:prstTxWarp prst="textNoShape"/>
            <a:spAutoFit/>
          </a:bodyPr>
          <a:p>
            <a:pPr algn="ctr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baseline="0" b="1" cap="none" dirty="0" sz="3600" i="1" kumimoji="0" lang="ru-RU" normalizeH="0" strike="noStrike" smtClean="0">
                <a:ln>
                  <a:noFill/>
                </a:ln>
                <a:solidFill>
                  <a:srgbClr val="002060"/>
                </a:solidFill>
                <a:latin typeface="Garamond" pitchFamily="18" charset="0"/>
                <a:ea typeface="Calibri" pitchFamily="34" charset="0"/>
                <a:cs typeface="Times New Roman" pitchFamily="18" charset="0"/>
              </a:rPr>
              <a:t>Запомни главное правило пешехода- надо предвидеть опасность и по возможности ее избегать!</a:t>
            </a:r>
            <a:endParaRPr baseline="0" b="0" cap="none" dirty="0" sz="3600" i="0" kumimoji="0" lang="ru-RU" normalizeH="0" strike="noStrike" smtClean="0">
              <a:ln>
                <a:noFill/>
              </a:ln>
              <a:solidFill>
                <a:srgbClr val="00206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Городская">
      <a:dk1>
        <a:sysClr lastClr="000000" val="windowText"/>
      </a:dk1>
      <a:lt1>
        <a:sysClr lastClr="FFFFFF" val="window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algn="ctr" blurRad="57150" dir="5400000" dist="38100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algn="ctr" blurRad="57150" dir="5400000" dist="38100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algn="ctr" blurRad="57150" dir="5400000" dist="38100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dir="tl" rig="glow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algn="tl" flip="none" sx="65000" sy="65000" tx="0" ty="0"/>
        </a:blip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Company>Reanimator Extreme Edition</Company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Азбука безопасности на дорогах</dc:title>
  <dc:creator>UserXP</dc:creator>
  <cp:lastModifiedBy>UserXP</cp:lastModifiedBy>
  <dcterms:created xsi:type="dcterms:W3CDTF">2014-10-16T01:10:01Z</dcterms:created>
  <dcterms:modified xsi:type="dcterms:W3CDTF">2018-08-24T18:08:57Z</dcterms:modified>
</cp:coreProperties>
</file>