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84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  <a:srgbClr val="3366FF"/>
    <a:srgbClr val="00FF00"/>
    <a:srgbClr val="0066FF"/>
    <a:srgbClr val="CC3399"/>
    <a:srgbClr val="0033CC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63" d="100"/>
          <a:sy n="63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FAC3E-DF45-4D6C-BD9E-7760A61C4F8A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C4FAB16-1CCD-44F6-AFD5-4785438A008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ПРОФОРИНТАЦИЯ</a:t>
          </a:r>
          <a:endParaRPr lang="ru-RU" sz="1800" dirty="0">
            <a:solidFill>
              <a:srgbClr val="FF0000"/>
            </a:solidFill>
          </a:endParaRPr>
        </a:p>
      </dgm:t>
    </dgm:pt>
    <dgm:pt modelId="{098062E8-B5FA-4106-ADCC-DF941740F9CF}" type="parTrans" cxnId="{08531E80-25A7-43B1-BA1F-F72B274DA7D9}">
      <dgm:prSet/>
      <dgm:spPr/>
      <dgm:t>
        <a:bodyPr/>
        <a:lstStyle/>
        <a:p>
          <a:endParaRPr lang="ru-RU"/>
        </a:p>
      </dgm:t>
    </dgm:pt>
    <dgm:pt modelId="{18C4B711-C115-4A1C-9036-C30CEB85E1A6}" type="sibTrans" cxnId="{08531E80-25A7-43B1-BA1F-F72B274DA7D9}">
      <dgm:prSet/>
      <dgm:spPr/>
      <dgm:t>
        <a:bodyPr/>
        <a:lstStyle/>
        <a:p>
          <a:endParaRPr lang="ru-RU"/>
        </a:p>
      </dgm:t>
    </dgm:pt>
    <dgm:pt modelId="{2491CA42-5E86-4C23-A4A0-3ECFC4B61AD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Профконсультирова ние в центре «Ресурс»</a:t>
          </a:r>
          <a:endParaRPr lang="ru-RU" sz="1400" dirty="0">
            <a:solidFill>
              <a:srgbClr val="002060"/>
            </a:solidFill>
          </a:endParaRPr>
        </a:p>
      </dgm:t>
    </dgm:pt>
    <dgm:pt modelId="{E338DBC4-BCAC-404E-98D8-E41DBE909302}" type="parTrans" cxnId="{9A4FDDFA-429D-42D1-A1F1-24AD420A6667}">
      <dgm:prSet/>
      <dgm:spPr/>
      <dgm:t>
        <a:bodyPr/>
        <a:lstStyle/>
        <a:p>
          <a:endParaRPr lang="ru-RU"/>
        </a:p>
      </dgm:t>
    </dgm:pt>
    <dgm:pt modelId="{A913B1F4-EE57-4E9C-B893-2BD4E5E1646B}" type="sibTrans" cxnId="{9A4FDDFA-429D-42D1-A1F1-24AD420A6667}">
      <dgm:prSet/>
      <dgm:spPr/>
      <dgm:t>
        <a:bodyPr/>
        <a:lstStyle/>
        <a:p>
          <a:endParaRPr lang="ru-RU"/>
        </a:p>
      </dgm:t>
    </dgm:pt>
    <dgm:pt modelId="{B3829380-80F3-4155-B8A6-64F31749062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7030A0"/>
              </a:solidFill>
            </a:rPr>
            <a:t>Психологическая диагностика и консультирование  выпускников по вопросам выбора профессиональной сферы</a:t>
          </a:r>
          <a:endParaRPr lang="ru-RU" sz="1400" dirty="0">
            <a:solidFill>
              <a:srgbClr val="7030A0"/>
            </a:solidFill>
          </a:endParaRPr>
        </a:p>
      </dgm:t>
    </dgm:pt>
    <dgm:pt modelId="{51799EFB-172E-4797-A56B-2F11C803F5B6}" type="parTrans" cxnId="{E6916115-C568-4182-B597-67F8C4BABFF3}">
      <dgm:prSet/>
      <dgm:spPr/>
      <dgm:t>
        <a:bodyPr/>
        <a:lstStyle/>
        <a:p>
          <a:endParaRPr lang="ru-RU"/>
        </a:p>
      </dgm:t>
    </dgm:pt>
    <dgm:pt modelId="{34886AE2-70A5-4FF5-AF63-B710B1B0C3C0}" type="sibTrans" cxnId="{E6916115-C568-4182-B597-67F8C4BABFF3}">
      <dgm:prSet/>
      <dgm:spPr/>
      <dgm:t>
        <a:bodyPr/>
        <a:lstStyle/>
        <a:p>
          <a:endParaRPr lang="ru-RU"/>
        </a:p>
      </dgm:t>
    </dgm:pt>
    <dgm:pt modelId="{82CD904B-E804-4DC3-81C7-FFBDB80BC8E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0000CC"/>
              </a:solidFill>
            </a:rPr>
            <a:t>Компьютерное тестирование по выбору профессии, планирование карьеры, определение путей</a:t>
          </a:r>
          <a:endParaRPr lang="ru-RU" sz="1400" dirty="0">
            <a:solidFill>
              <a:srgbClr val="0000CC"/>
            </a:solidFill>
          </a:endParaRPr>
        </a:p>
      </dgm:t>
    </dgm:pt>
    <dgm:pt modelId="{309160F9-2514-49FB-8829-B13BDA1BD02F}" type="parTrans" cxnId="{1A936B65-716C-43CF-A6A8-05D3CA9B5ED3}">
      <dgm:prSet/>
      <dgm:spPr/>
      <dgm:t>
        <a:bodyPr/>
        <a:lstStyle/>
        <a:p>
          <a:endParaRPr lang="ru-RU"/>
        </a:p>
      </dgm:t>
    </dgm:pt>
    <dgm:pt modelId="{DCB2C945-4951-4B86-909C-A922CF68B38D}" type="sibTrans" cxnId="{1A936B65-716C-43CF-A6A8-05D3CA9B5ED3}">
      <dgm:prSet/>
      <dgm:spPr/>
      <dgm:t>
        <a:bodyPr/>
        <a:lstStyle/>
        <a:p>
          <a:endParaRPr lang="ru-RU"/>
        </a:p>
      </dgm:t>
    </dgm:pt>
    <dgm:pt modelId="{0267E23C-1084-4C2A-A912-562111E0EB6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Разработка индивидуальных планов</a:t>
          </a:r>
          <a:endParaRPr lang="ru-RU" sz="1400" dirty="0">
            <a:solidFill>
              <a:srgbClr val="0070C0"/>
            </a:solidFill>
          </a:endParaRPr>
        </a:p>
      </dgm:t>
    </dgm:pt>
    <dgm:pt modelId="{E328C282-5E8E-445F-9B41-C9522C7380DF}" type="parTrans" cxnId="{1988C364-4259-4D1B-B657-D71524CF1210}">
      <dgm:prSet/>
      <dgm:spPr/>
      <dgm:t>
        <a:bodyPr/>
        <a:lstStyle/>
        <a:p>
          <a:endParaRPr lang="ru-RU"/>
        </a:p>
      </dgm:t>
    </dgm:pt>
    <dgm:pt modelId="{1D68FF00-FFE1-438D-A2AD-3E70F84479FA}" type="sibTrans" cxnId="{1988C364-4259-4D1B-B657-D71524CF1210}">
      <dgm:prSet/>
      <dgm:spPr/>
      <dgm:t>
        <a:bodyPr/>
        <a:lstStyle/>
        <a:p>
          <a:endParaRPr lang="ru-RU"/>
        </a:p>
      </dgm:t>
    </dgm:pt>
    <dgm:pt modelId="{4EF49C43-07D2-411B-B46A-FD965337D7A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4">
                  <a:lumMod val="50000"/>
                </a:schemeClr>
              </a:solidFill>
            </a:rPr>
            <a:t>Преемственность воспитателя и психолога</a:t>
          </a:r>
          <a:endParaRPr lang="ru-RU" sz="1400" dirty="0">
            <a:solidFill>
              <a:schemeClr val="accent4">
                <a:lumMod val="50000"/>
              </a:schemeClr>
            </a:solidFill>
          </a:endParaRPr>
        </a:p>
      </dgm:t>
    </dgm:pt>
    <dgm:pt modelId="{B6A01D53-5B34-434C-BDED-067F2D9E27D5}" type="parTrans" cxnId="{BCBDF5FC-D20E-4746-BDBA-7E3E267FA702}">
      <dgm:prSet/>
      <dgm:spPr/>
      <dgm:t>
        <a:bodyPr/>
        <a:lstStyle/>
        <a:p>
          <a:endParaRPr lang="ru-RU"/>
        </a:p>
      </dgm:t>
    </dgm:pt>
    <dgm:pt modelId="{B8E49592-59DA-4C23-895E-6CE1037AD7AE}" type="sibTrans" cxnId="{BCBDF5FC-D20E-4746-BDBA-7E3E267FA702}">
      <dgm:prSet/>
      <dgm:spPr/>
      <dgm:t>
        <a:bodyPr/>
        <a:lstStyle/>
        <a:p>
          <a:endParaRPr lang="ru-RU"/>
        </a:p>
      </dgm:t>
    </dgm:pt>
    <dgm:pt modelId="{3C14A9AA-7CE6-4205-8618-BC6D0D1DE99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Взаимосвязь диагностической и воспитательной проф. работы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F3837CDF-F010-494B-AC85-6953FA373B8A}" type="parTrans" cxnId="{D45E6692-04E2-40E0-B465-DB7EAC06EEBB}">
      <dgm:prSet/>
      <dgm:spPr/>
      <dgm:t>
        <a:bodyPr/>
        <a:lstStyle/>
        <a:p>
          <a:endParaRPr lang="ru-RU"/>
        </a:p>
      </dgm:t>
    </dgm:pt>
    <dgm:pt modelId="{641786EB-007D-41C3-9E17-681B833A5EF9}" type="sibTrans" cxnId="{D45E6692-04E2-40E0-B465-DB7EAC06EEBB}">
      <dgm:prSet/>
      <dgm:spPr/>
      <dgm:t>
        <a:bodyPr/>
        <a:lstStyle/>
        <a:p>
          <a:endParaRPr lang="ru-RU"/>
        </a:p>
      </dgm:t>
    </dgm:pt>
    <dgm:pt modelId="{3C0AD2BF-3C43-4319-A64D-CBB07715DAF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7030A0"/>
              </a:solidFill>
            </a:rPr>
            <a:t>Ознакомление воспитанников  с различными профессиями и их особенностями</a:t>
          </a:r>
          <a:endParaRPr lang="ru-RU" sz="1400" dirty="0">
            <a:solidFill>
              <a:srgbClr val="7030A0"/>
            </a:solidFill>
          </a:endParaRPr>
        </a:p>
      </dgm:t>
    </dgm:pt>
    <dgm:pt modelId="{6A4EC719-5427-41AD-A9D0-5332D801AF67}" type="parTrans" cxnId="{C01F54C5-5C70-41E6-8D82-827C624F467C}">
      <dgm:prSet/>
      <dgm:spPr/>
      <dgm:t>
        <a:bodyPr/>
        <a:lstStyle/>
        <a:p>
          <a:endParaRPr lang="ru-RU"/>
        </a:p>
      </dgm:t>
    </dgm:pt>
    <dgm:pt modelId="{94183AE1-6162-4DAE-9FBF-3B6FBE343F13}" type="sibTrans" cxnId="{C01F54C5-5C70-41E6-8D82-827C624F467C}">
      <dgm:prSet/>
      <dgm:spPr/>
      <dgm:t>
        <a:bodyPr/>
        <a:lstStyle/>
        <a:p>
          <a:endParaRPr lang="ru-RU"/>
        </a:p>
      </dgm:t>
    </dgm:pt>
    <dgm:pt modelId="{AE676B7E-ACD8-4123-A8F4-9FD76ADF245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</a:rPr>
            <a:t>Рассмотрение профессионального определения  воспитанников  в зависимости от возрастных особенностей, уровня сформированности их профессиональных интересов, личных мотиваций, различий в ценностных ориентациях и жизненных планов,  уровня успеваемости</a:t>
          </a:r>
          <a:endParaRPr lang="ru-RU" sz="1400" dirty="0">
            <a:solidFill>
              <a:srgbClr val="0070C0"/>
            </a:solidFill>
          </a:endParaRPr>
        </a:p>
      </dgm:t>
    </dgm:pt>
    <dgm:pt modelId="{FB2CF28C-03E0-461E-8333-02D586A7BDB2}" type="parTrans" cxnId="{5509C7AF-ED49-4917-90EC-4FADD8905F16}">
      <dgm:prSet/>
      <dgm:spPr/>
      <dgm:t>
        <a:bodyPr/>
        <a:lstStyle/>
        <a:p>
          <a:endParaRPr lang="ru-RU"/>
        </a:p>
      </dgm:t>
    </dgm:pt>
    <dgm:pt modelId="{4DE091C8-2CD8-4305-BD86-A5E8DF126E76}" type="sibTrans" cxnId="{5509C7AF-ED49-4917-90EC-4FADD8905F16}">
      <dgm:prSet/>
      <dgm:spPr/>
      <dgm:t>
        <a:bodyPr/>
        <a:lstStyle/>
        <a:p>
          <a:endParaRPr lang="ru-RU"/>
        </a:p>
      </dgm:t>
    </dgm:pt>
    <dgm:pt modelId="{5183B305-E7AE-41CE-9B22-EB12C1644E7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7030A0"/>
              </a:solidFill>
            </a:rPr>
            <a:t>Взаимосвязь с учебными заведениями</a:t>
          </a:r>
          <a:endParaRPr lang="ru-RU" sz="1400" dirty="0">
            <a:solidFill>
              <a:srgbClr val="7030A0"/>
            </a:solidFill>
          </a:endParaRPr>
        </a:p>
      </dgm:t>
    </dgm:pt>
    <dgm:pt modelId="{5E937C45-3A32-47E5-845C-C0F4873FFEDB}" type="parTrans" cxnId="{C3999CD8-4DD8-4918-9849-8F0C14CEB0A6}">
      <dgm:prSet/>
      <dgm:spPr/>
      <dgm:t>
        <a:bodyPr/>
        <a:lstStyle/>
        <a:p>
          <a:endParaRPr lang="ru-RU"/>
        </a:p>
      </dgm:t>
    </dgm:pt>
    <dgm:pt modelId="{E5F2F7CA-6DA6-47F7-9FB7-391948E321F3}" type="sibTrans" cxnId="{C3999CD8-4DD8-4918-9849-8F0C14CEB0A6}">
      <dgm:prSet/>
      <dgm:spPr/>
      <dgm:t>
        <a:bodyPr/>
        <a:lstStyle/>
        <a:p>
          <a:endParaRPr lang="ru-RU"/>
        </a:p>
      </dgm:t>
    </dgm:pt>
    <dgm:pt modelId="{911A5D3B-ED12-4895-BDBB-BBD4CA9FF617}" type="pres">
      <dgm:prSet presAssocID="{BD0FAC3E-DF45-4D6C-BD9E-7760A61C4F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B14A6-1D7A-40DC-BC62-6249B425EA43}" type="pres">
      <dgm:prSet presAssocID="{5C4FAB16-1CCD-44F6-AFD5-4785438A008D}" presName="node" presStyleLbl="node1" presStyleIdx="0" presStyleCnt="10" custAng="20692985" custScaleX="310083" custScaleY="166086" custRadScaleRad="48072" custRadScaleInc="-290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77E49-D341-459D-9665-7A1591B51EF4}" type="pres">
      <dgm:prSet presAssocID="{18C4B711-C115-4A1C-9036-C30CEB85E1A6}" presName="sibTrans" presStyleLbl="sibTrans2D1" presStyleIdx="0" presStyleCnt="10" custScaleX="146675" custScaleY="96232" custLinFactNeighborX="-9481" custLinFactNeighborY="-58705"/>
      <dgm:spPr/>
      <dgm:t>
        <a:bodyPr/>
        <a:lstStyle/>
        <a:p>
          <a:endParaRPr lang="ru-RU"/>
        </a:p>
      </dgm:t>
    </dgm:pt>
    <dgm:pt modelId="{C8B849A5-3168-4583-87E0-275E9D066B4B}" type="pres">
      <dgm:prSet presAssocID="{18C4B711-C115-4A1C-9036-C30CEB85E1A6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CC42216B-83AF-4C57-8B9E-E85A6166764F}" type="pres">
      <dgm:prSet presAssocID="{3C0AD2BF-3C43-4319-A64D-CBB07715DAF5}" presName="node" presStyleLbl="node1" presStyleIdx="1" presStyleCnt="10" custScaleX="216188" custScaleY="168699" custRadScaleRad="150617" custRadScaleInc="132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CD9A8-4840-443A-B78A-4368F8B6F12F}" type="pres">
      <dgm:prSet presAssocID="{94183AE1-6162-4DAE-9FBF-3B6FBE343F13}" presName="sibTrans" presStyleLbl="sibTrans2D1" presStyleIdx="1" presStyleCnt="10" custAng="6482362" custFlipVert="1" custFlipHor="1" custScaleX="40403" custScaleY="79997" custLinFactX="-6538" custLinFactY="-183324" custLinFactNeighborX="-100000" custLinFactNeighborY="-200000"/>
      <dgm:spPr/>
      <dgm:t>
        <a:bodyPr/>
        <a:lstStyle/>
        <a:p>
          <a:endParaRPr lang="ru-RU"/>
        </a:p>
      </dgm:t>
    </dgm:pt>
    <dgm:pt modelId="{E3C111C3-0CAA-4FAA-A28C-EB1E05197169}" type="pres">
      <dgm:prSet presAssocID="{94183AE1-6162-4DAE-9FBF-3B6FBE343F1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4CC2FED0-E215-4A49-8F6A-49ECDE4CDFA8}" type="pres">
      <dgm:prSet presAssocID="{2491CA42-5E86-4C23-A4A0-3ECFC4B61ADB}" presName="node" presStyleLbl="node1" presStyleIdx="2" presStyleCnt="10" custAng="21014514" custScaleX="256529" custScaleY="128011" custRadScaleRad="123459" custRadScaleInc="37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540D8-D2D5-462D-82A0-58A3C452EAEB}" type="pres">
      <dgm:prSet presAssocID="{A913B1F4-EE57-4E9C-B893-2BD4E5E1646B}" presName="sibTrans" presStyleLbl="sibTrans2D1" presStyleIdx="2" presStyleCnt="10" custAng="14324794" custFlipVert="0" custScaleX="350481" custScaleY="121942" custLinFactX="-370948" custLinFactY="-200000" custLinFactNeighborX="-400000" custLinFactNeighborY="-209113"/>
      <dgm:spPr/>
      <dgm:t>
        <a:bodyPr/>
        <a:lstStyle/>
        <a:p>
          <a:endParaRPr lang="ru-RU"/>
        </a:p>
      </dgm:t>
    </dgm:pt>
    <dgm:pt modelId="{663BB920-8BF6-40BC-ACBC-8D25EC8F051C}" type="pres">
      <dgm:prSet presAssocID="{A913B1F4-EE57-4E9C-B893-2BD4E5E1646B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BD84CAA2-5EC8-4CEB-A89E-B2F305EB997F}" type="pres">
      <dgm:prSet presAssocID="{B3829380-80F3-4155-B8A6-64F317490622}" presName="node" presStyleLbl="node1" presStyleIdx="3" presStyleCnt="10" custScaleX="268054" custScaleY="166080" custRadScaleRad="92802" custRadScaleInc="494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84360-DFAE-4C08-B98C-A3CCC9112921}" type="pres">
      <dgm:prSet presAssocID="{34886AE2-70A5-4FF5-AF63-B710B1B0C3C0}" presName="sibTrans" presStyleLbl="sibTrans2D1" presStyleIdx="3" presStyleCnt="10" custAng="15626933" custScaleX="186164" custScaleY="102252" custLinFactX="-400000" custLinFactY="-400000" custLinFactNeighborX="-470313" custLinFactNeighborY="-444792"/>
      <dgm:spPr/>
      <dgm:t>
        <a:bodyPr/>
        <a:lstStyle/>
        <a:p>
          <a:endParaRPr lang="ru-RU"/>
        </a:p>
      </dgm:t>
    </dgm:pt>
    <dgm:pt modelId="{345A35DC-FBC6-4F56-8AD8-BB977DEA9AF0}" type="pres">
      <dgm:prSet presAssocID="{34886AE2-70A5-4FF5-AF63-B710B1B0C3C0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D09A96F3-1429-4AA3-996B-9578A87360BF}" type="pres">
      <dgm:prSet presAssocID="{AE676B7E-ACD8-4123-A8F4-9FD76ADF2454}" presName="node" presStyleLbl="node1" presStyleIdx="4" presStyleCnt="10" custScaleX="415195" custScaleY="260227" custRadScaleRad="89959" custRadScaleInc="-260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7ECA3-2963-4CB5-B76B-4D8711A829C2}" type="pres">
      <dgm:prSet presAssocID="{4DE091C8-2CD8-4305-BD86-A5E8DF126E76}" presName="sibTrans" presStyleLbl="sibTrans2D1" presStyleIdx="4" presStyleCnt="10" custAng="7941279" custFlipVert="1" custScaleX="153264" custScaleY="116405" custLinFactNeighborX="80359" custLinFactNeighborY="-12682"/>
      <dgm:spPr/>
      <dgm:t>
        <a:bodyPr/>
        <a:lstStyle/>
        <a:p>
          <a:endParaRPr lang="ru-RU"/>
        </a:p>
      </dgm:t>
    </dgm:pt>
    <dgm:pt modelId="{58A8909C-BFD6-4D91-A430-F316E60F55A6}" type="pres">
      <dgm:prSet presAssocID="{4DE091C8-2CD8-4305-BD86-A5E8DF126E76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3390AF70-2E8A-4378-A920-FBDC144F2E9F}" type="pres">
      <dgm:prSet presAssocID="{82CD904B-E804-4DC3-81C7-FFBDB80BC8E5}" presName="node" presStyleLbl="node1" presStyleIdx="5" presStyleCnt="10" custScaleX="211332" custScaleY="188334" custRadScaleRad="129356" custRadScaleInc="36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64506-AF14-4699-A2AF-D529414B1764}" type="pres">
      <dgm:prSet presAssocID="{DCB2C945-4951-4B86-909C-A922CF68B38D}" presName="sibTrans" presStyleLbl="sibTrans2D1" presStyleIdx="5" presStyleCnt="10" custAng="15273274" custScaleX="344381" custLinFactX="272804" custLinFactY="-180858" custLinFactNeighborX="300000" custLinFactNeighborY="-200000"/>
      <dgm:spPr/>
      <dgm:t>
        <a:bodyPr/>
        <a:lstStyle/>
        <a:p>
          <a:endParaRPr lang="ru-RU"/>
        </a:p>
      </dgm:t>
    </dgm:pt>
    <dgm:pt modelId="{E0DFE800-A73E-4993-9C18-03B006B65F7A}" type="pres">
      <dgm:prSet presAssocID="{DCB2C945-4951-4B86-909C-A922CF68B38D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E481FC0A-F84E-439C-B76F-25E17B3D4DD5}" type="pres">
      <dgm:prSet presAssocID="{0267E23C-1084-4C2A-A912-562111E0EB67}" presName="node" presStyleLbl="node1" presStyleIdx="6" presStyleCnt="10" custScaleX="142227" custScaleY="130024" custRadScaleRad="132945" custRadScaleInc="34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BECA7-F7D8-47F2-B44C-0D770988C4E8}" type="pres">
      <dgm:prSet presAssocID="{1D68FF00-FFE1-438D-A2AD-3E70F84479FA}" presName="sibTrans" presStyleLbl="sibTrans2D1" presStyleIdx="6" presStyleCnt="10" custAng="7353592" custScaleX="138247" custLinFactX="70026" custLinFactY="297101" custLinFactNeighborX="100000" custLinFactNeighborY="300000"/>
      <dgm:spPr/>
      <dgm:t>
        <a:bodyPr/>
        <a:lstStyle/>
        <a:p>
          <a:endParaRPr lang="ru-RU"/>
        </a:p>
      </dgm:t>
    </dgm:pt>
    <dgm:pt modelId="{F7CA3993-BBC6-4D0E-A57A-30D82289CD39}" type="pres">
      <dgm:prSet presAssocID="{1D68FF00-FFE1-438D-A2AD-3E70F84479FA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1BDF291A-F0FD-46A0-9476-F47DFAC28F43}" type="pres">
      <dgm:prSet presAssocID="{4EF49C43-07D2-411B-B46A-FD965337D7A3}" presName="node" presStyleLbl="node1" presStyleIdx="7" presStyleCnt="10" custAng="20562944" custScaleX="201481" custRadScaleRad="101942" custRadScaleInc="437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3CD6A-D136-425C-BA58-3B0BBA2794CB}" type="pres">
      <dgm:prSet presAssocID="{B8E49592-59DA-4C23-895E-6CE1037AD7AE}" presName="sibTrans" presStyleLbl="sibTrans2D1" presStyleIdx="7" presStyleCnt="10" custAng="12783633" custFlipHor="1" custScaleX="976042" custLinFactX="1400000" custLinFactNeighborX="1449408" custLinFactNeighborY="57079"/>
      <dgm:spPr/>
      <dgm:t>
        <a:bodyPr/>
        <a:lstStyle/>
        <a:p>
          <a:endParaRPr lang="ru-RU"/>
        </a:p>
      </dgm:t>
    </dgm:pt>
    <dgm:pt modelId="{2DEFF254-EA0C-4AF4-A3FC-1E148B665D4F}" type="pres">
      <dgm:prSet presAssocID="{B8E49592-59DA-4C23-895E-6CE1037AD7AE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A243EC6D-7210-462C-8D98-4AF30E999ACF}" type="pres">
      <dgm:prSet presAssocID="{5183B305-E7AE-41CE-9B22-EB12C1644E72}" presName="node" presStyleLbl="node1" presStyleIdx="8" presStyleCnt="10" custAng="20293621" custScaleX="167656" custScaleY="115054" custRadScaleRad="147860" custRadScaleInc="98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05149-6FDD-4B84-8858-1B09F5DCEC56}" type="pres">
      <dgm:prSet presAssocID="{E5F2F7CA-6DA6-47F7-9FB7-391948E321F3}" presName="sibTrans" presStyleLbl="sibTrans2D1" presStyleIdx="8" presStyleCnt="10" custAng="17419659" custFlipHor="1" custScaleX="40799" custLinFactY="62049" custLinFactNeighborX="-3954" custLinFactNeighborY="100000"/>
      <dgm:spPr/>
    </dgm:pt>
    <dgm:pt modelId="{D1459035-F288-49CA-BD7A-62CD986F0100}" type="pres">
      <dgm:prSet presAssocID="{E5F2F7CA-6DA6-47F7-9FB7-391948E321F3}" presName="connectorText" presStyleLbl="sibTrans2D1" presStyleIdx="8" presStyleCnt="10"/>
      <dgm:spPr/>
    </dgm:pt>
    <dgm:pt modelId="{35A84952-45AE-4D6C-BD36-865D47003F93}" type="pres">
      <dgm:prSet presAssocID="{3C14A9AA-7CE6-4205-8618-BC6D0D1DE99B}" presName="node" presStyleLbl="node1" presStyleIdx="9" presStyleCnt="10" custAng="21075740" custScaleX="197820" custRadScaleRad="104575" custRadScaleInc="34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BDA53-DD86-4191-9EBA-F6B80B650745}" type="pres">
      <dgm:prSet presAssocID="{641786EB-007D-41C3-9E17-681B833A5EF9}" presName="sibTrans" presStyleLbl="sibTrans2D1" presStyleIdx="9" presStyleCnt="10" custAng="20249838" custScaleX="188091" custLinFactX="-300000" custLinFactY="300000" custLinFactNeighborX="-313991" custLinFactNeighborY="325019"/>
      <dgm:spPr/>
      <dgm:t>
        <a:bodyPr/>
        <a:lstStyle/>
        <a:p>
          <a:endParaRPr lang="ru-RU"/>
        </a:p>
      </dgm:t>
    </dgm:pt>
    <dgm:pt modelId="{46EE040A-E775-4B5F-A1AC-D65C3A66EC0F}" type="pres">
      <dgm:prSet presAssocID="{641786EB-007D-41C3-9E17-681B833A5EF9}" presName="connectorText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9053B7B0-2541-4ACB-B572-EA64F6A4AF5F}" type="presOf" srcId="{E5F2F7CA-6DA6-47F7-9FB7-391948E321F3}" destId="{8A805149-6FDD-4B84-8858-1B09F5DCEC56}" srcOrd="0" destOrd="0" presId="urn:microsoft.com/office/officeart/2005/8/layout/cycle2"/>
    <dgm:cxn modelId="{F0CBCD2F-6D7C-4B75-88A8-0599D0FAF968}" type="presOf" srcId="{B8E49592-59DA-4C23-895E-6CE1037AD7AE}" destId="{8D23CD6A-D136-425C-BA58-3B0BBA2794CB}" srcOrd="0" destOrd="0" presId="urn:microsoft.com/office/officeart/2005/8/layout/cycle2"/>
    <dgm:cxn modelId="{714A9013-A893-4C96-9B26-7B6B2A50CBC4}" type="presOf" srcId="{3C14A9AA-7CE6-4205-8618-BC6D0D1DE99B}" destId="{35A84952-45AE-4D6C-BD36-865D47003F93}" srcOrd="0" destOrd="0" presId="urn:microsoft.com/office/officeart/2005/8/layout/cycle2"/>
    <dgm:cxn modelId="{9A4FDDFA-429D-42D1-A1F1-24AD420A6667}" srcId="{BD0FAC3E-DF45-4D6C-BD9E-7760A61C4F8A}" destId="{2491CA42-5E86-4C23-A4A0-3ECFC4B61ADB}" srcOrd="2" destOrd="0" parTransId="{E338DBC4-BCAC-404E-98D8-E41DBE909302}" sibTransId="{A913B1F4-EE57-4E9C-B893-2BD4E5E1646B}"/>
    <dgm:cxn modelId="{8A894859-E037-42A3-83B3-1A27BC51D513}" type="presOf" srcId="{4DE091C8-2CD8-4305-BD86-A5E8DF126E76}" destId="{9FA7ECA3-2963-4CB5-B76B-4D8711A829C2}" srcOrd="0" destOrd="0" presId="urn:microsoft.com/office/officeart/2005/8/layout/cycle2"/>
    <dgm:cxn modelId="{627C9A3A-C756-4687-BC0D-ED7FD36DC661}" type="presOf" srcId="{B3829380-80F3-4155-B8A6-64F317490622}" destId="{BD84CAA2-5EC8-4CEB-A89E-B2F305EB997F}" srcOrd="0" destOrd="0" presId="urn:microsoft.com/office/officeart/2005/8/layout/cycle2"/>
    <dgm:cxn modelId="{3716948A-CC2C-4E54-A847-9112E5AFB646}" type="presOf" srcId="{94183AE1-6162-4DAE-9FBF-3B6FBE343F13}" destId="{521CD9A8-4840-443A-B78A-4368F8B6F12F}" srcOrd="0" destOrd="0" presId="urn:microsoft.com/office/officeart/2005/8/layout/cycle2"/>
    <dgm:cxn modelId="{1A936B65-716C-43CF-A6A8-05D3CA9B5ED3}" srcId="{BD0FAC3E-DF45-4D6C-BD9E-7760A61C4F8A}" destId="{82CD904B-E804-4DC3-81C7-FFBDB80BC8E5}" srcOrd="5" destOrd="0" parTransId="{309160F9-2514-49FB-8829-B13BDA1BD02F}" sibTransId="{DCB2C945-4951-4B86-909C-A922CF68B38D}"/>
    <dgm:cxn modelId="{5509C7AF-ED49-4917-90EC-4FADD8905F16}" srcId="{BD0FAC3E-DF45-4D6C-BD9E-7760A61C4F8A}" destId="{AE676B7E-ACD8-4123-A8F4-9FD76ADF2454}" srcOrd="4" destOrd="0" parTransId="{FB2CF28C-03E0-461E-8333-02D586A7BDB2}" sibTransId="{4DE091C8-2CD8-4305-BD86-A5E8DF126E76}"/>
    <dgm:cxn modelId="{1988C364-4259-4D1B-B657-D71524CF1210}" srcId="{BD0FAC3E-DF45-4D6C-BD9E-7760A61C4F8A}" destId="{0267E23C-1084-4C2A-A912-562111E0EB67}" srcOrd="6" destOrd="0" parTransId="{E328C282-5E8E-445F-9B41-C9522C7380DF}" sibTransId="{1D68FF00-FFE1-438D-A2AD-3E70F84479FA}"/>
    <dgm:cxn modelId="{1FF41CEC-E49C-45D8-92F5-057C392D690B}" type="presOf" srcId="{94183AE1-6162-4DAE-9FBF-3B6FBE343F13}" destId="{E3C111C3-0CAA-4FAA-A28C-EB1E05197169}" srcOrd="1" destOrd="0" presId="urn:microsoft.com/office/officeart/2005/8/layout/cycle2"/>
    <dgm:cxn modelId="{CD24E953-BD32-4C81-8797-F4A277F4EEA8}" type="presOf" srcId="{34886AE2-70A5-4FF5-AF63-B710B1B0C3C0}" destId="{345A35DC-FBC6-4F56-8AD8-BB977DEA9AF0}" srcOrd="1" destOrd="0" presId="urn:microsoft.com/office/officeart/2005/8/layout/cycle2"/>
    <dgm:cxn modelId="{3D2E74F0-E045-4AF0-9D76-0B38065613BB}" type="presOf" srcId="{641786EB-007D-41C3-9E17-681B833A5EF9}" destId="{A61BDA53-DD86-4191-9EBA-F6B80B650745}" srcOrd="0" destOrd="0" presId="urn:microsoft.com/office/officeart/2005/8/layout/cycle2"/>
    <dgm:cxn modelId="{C01F54C5-5C70-41E6-8D82-827C624F467C}" srcId="{BD0FAC3E-DF45-4D6C-BD9E-7760A61C4F8A}" destId="{3C0AD2BF-3C43-4319-A64D-CBB07715DAF5}" srcOrd="1" destOrd="0" parTransId="{6A4EC719-5427-41AD-A9D0-5332D801AF67}" sibTransId="{94183AE1-6162-4DAE-9FBF-3B6FBE343F13}"/>
    <dgm:cxn modelId="{0EE897B9-3B79-4677-A041-82CF8187FCB3}" type="presOf" srcId="{1D68FF00-FFE1-438D-A2AD-3E70F84479FA}" destId="{F7CA3993-BBC6-4D0E-A57A-30D82289CD39}" srcOrd="1" destOrd="0" presId="urn:microsoft.com/office/officeart/2005/8/layout/cycle2"/>
    <dgm:cxn modelId="{CD84FC94-CC9C-4DC1-97B3-A358E96B0566}" type="presOf" srcId="{1D68FF00-FFE1-438D-A2AD-3E70F84479FA}" destId="{8F4BECA7-F7D8-47F2-B44C-0D770988C4E8}" srcOrd="0" destOrd="0" presId="urn:microsoft.com/office/officeart/2005/8/layout/cycle2"/>
    <dgm:cxn modelId="{D45E6692-04E2-40E0-B465-DB7EAC06EEBB}" srcId="{BD0FAC3E-DF45-4D6C-BD9E-7760A61C4F8A}" destId="{3C14A9AA-7CE6-4205-8618-BC6D0D1DE99B}" srcOrd="9" destOrd="0" parTransId="{F3837CDF-F010-494B-AC85-6953FA373B8A}" sibTransId="{641786EB-007D-41C3-9E17-681B833A5EF9}"/>
    <dgm:cxn modelId="{C2A7020A-1669-4046-969D-602BFE304173}" type="presOf" srcId="{DCB2C945-4951-4B86-909C-A922CF68B38D}" destId="{8D164506-AF14-4699-A2AF-D529414B1764}" srcOrd="0" destOrd="0" presId="urn:microsoft.com/office/officeart/2005/8/layout/cycle2"/>
    <dgm:cxn modelId="{623CF092-5141-4DB1-BA24-DF6B76D164A5}" type="presOf" srcId="{5183B305-E7AE-41CE-9B22-EB12C1644E72}" destId="{A243EC6D-7210-462C-8D98-4AF30E999ACF}" srcOrd="0" destOrd="0" presId="urn:microsoft.com/office/officeart/2005/8/layout/cycle2"/>
    <dgm:cxn modelId="{DEA3C261-19BA-4928-9A72-BE30D54C1378}" type="presOf" srcId="{4EF49C43-07D2-411B-B46A-FD965337D7A3}" destId="{1BDF291A-F0FD-46A0-9476-F47DFAC28F43}" srcOrd="0" destOrd="0" presId="urn:microsoft.com/office/officeart/2005/8/layout/cycle2"/>
    <dgm:cxn modelId="{11F82564-9627-48FF-93FA-9CBA8491D19E}" type="presOf" srcId="{E5F2F7CA-6DA6-47F7-9FB7-391948E321F3}" destId="{D1459035-F288-49CA-BD7A-62CD986F0100}" srcOrd="1" destOrd="0" presId="urn:microsoft.com/office/officeart/2005/8/layout/cycle2"/>
    <dgm:cxn modelId="{E6916115-C568-4182-B597-67F8C4BABFF3}" srcId="{BD0FAC3E-DF45-4D6C-BD9E-7760A61C4F8A}" destId="{B3829380-80F3-4155-B8A6-64F317490622}" srcOrd="3" destOrd="0" parTransId="{51799EFB-172E-4797-A56B-2F11C803F5B6}" sibTransId="{34886AE2-70A5-4FF5-AF63-B710B1B0C3C0}"/>
    <dgm:cxn modelId="{BCBDF5FC-D20E-4746-BDBA-7E3E267FA702}" srcId="{BD0FAC3E-DF45-4D6C-BD9E-7760A61C4F8A}" destId="{4EF49C43-07D2-411B-B46A-FD965337D7A3}" srcOrd="7" destOrd="0" parTransId="{B6A01D53-5B34-434C-BDED-067F2D9E27D5}" sibTransId="{B8E49592-59DA-4C23-895E-6CE1037AD7AE}"/>
    <dgm:cxn modelId="{148C1877-88FE-4D66-AF75-70992A872931}" type="presOf" srcId="{34886AE2-70A5-4FF5-AF63-B710B1B0C3C0}" destId="{2A984360-DFAE-4C08-B98C-A3CCC9112921}" srcOrd="0" destOrd="0" presId="urn:microsoft.com/office/officeart/2005/8/layout/cycle2"/>
    <dgm:cxn modelId="{6EA37A8E-36DA-4FF7-894F-6D07A9BF96C3}" type="presOf" srcId="{3C0AD2BF-3C43-4319-A64D-CBB07715DAF5}" destId="{CC42216B-83AF-4C57-8B9E-E85A6166764F}" srcOrd="0" destOrd="0" presId="urn:microsoft.com/office/officeart/2005/8/layout/cycle2"/>
    <dgm:cxn modelId="{25373237-B212-446E-B841-A389CD09569A}" type="presOf" srcId="{641786EB-007D-41C3-9E17-681B833A5EF9}" destId="{46EE040A-E775-4B5F-A1AC-D65C3A66EC0F}" srcOrd="1" destOrd="0" presId="urn:microsoft.com/office/officeart/2005/8/layout/cycle2"/>
    <dgm:cxn modelId="{E186B48E-2123-4BC5-86DE-96FEB10B4A1C}" type="presOf" srcId="{2491CA42-5E86-4C23-A4A0-3ECFC4B61ADB}" destId="{4CC2FED0-E215-4A49-8F6A-49ECDE4CDFA8}" srcOrd="0" destOrd="0" presId="urn:microsoft.com/office/officeart/2005/8/layout/cycle2"/>
    <dgm:cxn modelId="{754E1B1D-3A96-4244-B268-8669A7DD5EB2}" type="presOf" srcId="{BD0FAC3E-DF45-4D6C-BD9E-7760A61C4F8A}" destId="{911A5D3B-ED12-4895-BDBB-BBD4CA9FF617}" srcOrd="0" destOrd="0" presId="urn:microsoft.com/office/officeart/2005/8/layout/cycle2"/>
    <dgm:cxn modelId="{937D6CC2-3122-46A0-B6A7-3D3A12944C02}" type="presOf" srcId="{82CD904B-E804-4DC3-81C7-FFBDB80BC8E5}" destId="{3390AF70-2E8A-4378-A920-FBDC144F2E9F}" srcOrd="0" destOrd="0" presId="urn:microsoft.com/office/officeart/2005/8/layout/cycle2"/>
    <dgm:cxn modelId="{C4118D39-968F-4A58-A322-C097A1379F3E}" type="presOf" srcId="{4DE091C8-2CD8-4305-BD86-A5E8DF126E76}" destId="{58A8909C-BFD6-4D91-A430-F316E60F55A6}" srcOrd="1" destOrd="0" presId="urn:microsoft.com/office/officeart/2005/8/layout/cycle2"/>
    <dgm:cxn modelId="{40650E05-224C-4E37-AAC0-ABD22E6C00F0}" type="presOf" srcId="{B8E49592-59DA-4C23-895E-6CE1037AD7AE}" destId="{2DEFF254-EA0C-4AF4-A3FC-1E148B665D4F}" srcOrd="1" destOrd="0" presId="urn:microsoft.com/office/officeart/2005/8/layout/cycle2"/>
    <dgm:cxn modelId="{7411BBCC-2C6B-424F-8519-1BA2ECB632CE}" type="presOf" srcId="{A913B1F4-EE57-4E9C-B893-2BD4E5E1646B}" destId="{C58540D8-D2D5-462D-82A0-58A3C452EAEB}" srcOrd="0" destOrd="0" presId="urn:microsoft.com/office/officeart/2005/8/layout/cycle2"/>
    <dgm:cxn modelId="{08531E80-25A7-43B1-BA1F-F72B274DA7D9}" srcId="{BD0FAC3E-DF45-4D6C-BD9E-7760A61C4F8A}" destId="{5C4FAB16-1CCD-44F6-AFD5-4785438A008D}" srcOrd="0" destOrd="0" parTransId="{098062E8-B5FA-4106-ADCC-DF941740F9CF}" sibTransId="{18C4B711-C115-4A1C-9036-C30CEB85E1A6}"/>
    <dgm:cxn modelId="{7CBA708E-6127-4AD0-94CB-99034BBC8B02}" type="presOf" srcId="{0267E23C-1084-4C2A-A912-562111E0EB67}" destId="{E481FC0A-F84E-439C-B76F-25E17B3D4DD5}" srcOrd="0" destOrd="0" presId="urn:microsoft.com/office/officeart/2005/8/layout/cycle2"/>
    <dgm:cxn modelId="{AFE4B9BB-46D6-4319-81AD-23713A3CDE0E}" type="presOf" srcId="{18C4B711-C115-4A1C-9036-C30CEB85E1A6}" destId="{C7277E49-D341-459D-9665-7A1591B51EF4}" srcOrd="0" destOrd="0" presId="urn:microsoft.com/office/officeart/2005/8/layout/cycle2"/>
    <dgm:cxn modelId="{0C5DD89C-9EE7-4343-8537-9BA6D67E4833}" type="presOf" srcId="{A913B1F4-EE57-4E9C-B893-2BD4E5E1646B}" destId="{663BB920-8BF6-40BC-ACBC-8D25EC8F051C}" srcOrd="1" destOrd="0" presId="urn:microsoft.com/office/officeart/2005/8/layout/cycle2"/>
    <dgm:cxn modelId="{11F904F2-9997-4616-B2C7-D0638977ECF6}" type="presOf" srcId="{AE676B7E-ACD8-4123-A8F4-9FD76ADF2454}" destId="{D09A96F3-1429-4AA3-996B-9578A87360BF}" srcOrd="0" destOrd="0" presId="urn:microsoft.com/office/officeart/2005/8/layout/cycle2"/>
    <dgm:cxn modelId="{C3999CD8-4DD8-4918-9849-8F0C14CEB0A6}" srcId="{BD0FAC3E-DF45-4D6C-BD9E-7760A61C4F8A}" destId="{5183B305-E7AE-41CE-9B22-EB12C1644E72}" srcOrd="8" destOrd="0" parTransId="{5E937C45-3A32-47E5-845C-C0F4873FFEDB}" sibTransId="{E5F2F7CA-6DA6-47F7-9FB7-391948E321F3}"/>
    <dgm:cxn modelId="{1D691648-E886-405B-9CD1-8BC8269485C2}" type="presOf" srcId="{5C4FAB16-1CCD-44F6-AFD5-4785438A008D}" destId="{EE8B14A6-1D7A-40DC-BC62-6249B425EA43}" srcOrd="0" destOrd="0" presId="urn:microsoft.com/office/officeart/2005/8/layout/cycle2"/>
    <dgm:cxn modelId="{26D3D020-7F2D-4125-9834-3EB314650E0C}" type="presOf" srcId="{DCB2C945-4951-4B86-909C-A922CF68B38D}" destId="{E0DFE800-A73E-4993-9C18-03B006B65F7A}" srcOrd="1" destOrd="0" presId="urn:microsoft.com/office/officeart/2005/8/layout/cycle2"/>
    <dgm:cxn modelId="{7B2F8FCB-F60B-40B0-8779-0CD5EDDBAE6A}" type="presOf" srcId="{18C4B711-C115-4A1C-9036-C30CEB85E1A6}" destId="{C8B849A5-3168-4583-87E0-275E9D066B4B}" srcOrd="1" destOrd="0" presId="urn:microsoft.com/office/officeart/2005/8/layout/cycle2"/>
    <dgm:cxn modelId="{076564BF-9165-4A3F-9C2A-5EA02FEF8E19}" type="presParOf" srcId="{911A5D3B-ED12-4895-BDBB-BBD4CA9FF617}" destId="{EE8B14A6-1D7A-40DC-BC62-6249B425EA43}" srcOrd="0" destOrd="0" presId="urn:microsoft.com/office/officeart/2005/8/layout/cycle2"/>
    <dgm:cxn modelId="{668DD2A9-9E00-486F-A51F-1E6BC1918C7F}" type="presParOf" srcId="{911A5D3B-ED12-4895-BDBB-BBD4CA9FF617}" destId="{C7277E49-D341-459D-9665-7A1591B51EF4}" srcOrd="1" destOrd="0" presId="urn:microsoft.com/office/officeart/2005/8/layout/cycle2"/>
    <dgm:cxn modelId="{4BF9972F-5CE6-4425-AEBB-8EA7CB8A4B1E}" type="presParOf" srcId="{C7277E49-D341-459D-9665-7A1591B51EF4}" destId="{C8B849A5-3168-4583-87E0-275E9D066B4B}" srcOrd="0" destOrd="0" presId="urn:microsoft.com/office/officeart/2005/8/layout/cycle2"/>
    <dgm:cxn modelId="{BCD5D6BF-0EEE-4122-B55C-7D8B51D49B6B}" type="presParOf" srcId="{911A5D3B-ED12-4895-BDBB-BBD4CA9FF617}" destId="{CC42216B-83AF-4C57-8B9E-E85A6166764F}" srcOrd="2" destOrd="0" presId="urn:microsoft.com/office/officeart/2005/8/layout/cycle2"/>
    <dgm:cxn modelId="{8FD47867-BD3C-4A56-85CA-A0B2A7607D2B}" type="presParOf" srcId="{911A5D3B-ED12-4895-BDBB-BBD4CA9FF617}" destId="{521CD9A8-4840-443A-B78A-4368F8B6F12F}" srcOrd="3" destOrd="0" presId="urn:microsoft.com/office/officeart/2005/8/layout/cycle2"/>
    <dgm:cxn modelId="{027EA1E5-0BAA-44FD-8E8B-0D9BA14F411E}" type="presParOf" srcId="{521CD9A8-4840-443A-B78A-4368F8B6F12F}" destId="{E3C111C3-0CAA-4FAA-A28C-EB1E05197169}" srcOrd="0" destOrd="0" presId="urn:microsoft.com/office/officeart/2005/8/layout/cycle2"/>
    <dgm:cxn modelId="{9238FF12-E22C-4F6A-B92B-204B11A4C5FE}" type="presParOf" srcId="{911A5D3B-ED12-4895-BDBB-BBD4CA9FF617}" destId="{4CC2FED0-E215-4A49-8F6A-49ECDE4CDFA8}" srcOrd="4" destOrd="0" presId="urn:microsoft.com/office/officeart/2005/8/layout/cycle2"/>
    <dgm:cxn modelId="{E9A08159-B902-4A19-B680-C103FA16D4EF}" type="presParOf" srcId="{911A5D3B-ED12-4895-BDBB-BBD4CA9FF617}" destId="{C58540D8-D2D5-462D-82A0-58A3C452EAEB}" srcOrd="5" destOrd="0" presId="urn:microsoft.com/office/officeart/2005/8/layout/cycle2"/>
    <dgm:cxn modelId="{4090B64A-064A-47D6-9206-55282E0AEF24}" type="presParOf" srcId="{C58540D8-D2D5-462D-82A0-58A3C452EAEB}" destId="{663BB920-8BF6-40BC-ACBC-8D25EC8F051C}" srcOrd="0" destOrd="0" presId="urn:microsoft.com/office/officeart/2005/8/layout/cycle2"/>
    <dgm:cxn modelId="{AE6042CB-F962-4EE0-92DC-1CEE8243EB07}" type="presParOf" srcId="{911A5D3B-ED12-4895-BDBB-BBD4CA9FF617}" destId="{BD84CAA2-5EC8-4CEB-A89E-B2F305EB997F}" srcOrd="6" destOrd="0" presId="urn:microsoft.com/office/officeart/2005/8/layout/cycle2"/>
    <dgm:cxn modelId="{ADA2F9B5-9CC7-4CCF-A377-692EC9CB1AC8}" type="presParOf" srcId="{911A5D3B-ED12-4895-BDBB-BBD4CA9FF617}" destId="{2A984360-DFAE-4C08-B98C-A3CCC9112921}" srcOrd="7" destOrd="0" presId="urn:microsoft.com/office/officeart/2005/8/layout/cycle2"/>
    <dgm:cxn modelId="{9346FA72-812F-4DEC-8570-AE6BD311F9AB}" type="presParOf" srcId="{2A984360-DFAE-4C08-B98C-A3CCC9112921}" destId="{345A35DC-FBC6-4F56-8AD8-BB977DEA9AF0}" srcOrd="0" destOrd="0" presId="urn:microsoft.com/office/officeart/2005/8/layout/cycle2"/>
    <dgm:cxn modelId="{A597C6FF-780F-45F6-842F-30B561337A3E}" type="presParOf" srcId="{911A5D3B-ED12-4895-BDBB-BBD4CA9FF617}" destId="{D09A96F3-1429-4AA3-996B-9578A87360BF}" srcOrd="8" destOrd="0" presId="urn:microsoft.com/office/officeart/2005/8/layout/cycle2"/>
    <dgm:cxn modelId="{9655BA27-1341-41A4-B11B-6055D324FE3E}" type="presParOf" srcId="{911A5D3B-ED12-4895-BDBB-BBD4CA9FF617}" destId="{9FA7ECA3-2963-4CB5-B76B-4D8711A829C2}" srcOrd="9" destOrd="0" presId="urn:microsoft.com/office/officeart/2005/8/layout/cycle2"/>
    <dgm:cxn modelId="{AAB44FF7-BBD0-4666-BD65-E2CC3A4F7BF5}" type="presParOf" srcId="{9FA7ECA3-2963-4CB5-B76B-4D8711A829C2}" destId="{58A8909C-BFD6-4D91-A430-F316E60F55A6}" srcOrd="0" destOrd="0" presId="urn:microsoft.com/office/officeart/2005/8/layout/cycle2"/>
    <dgm:cxn modelId="{7AF6D13F-B464-4F13-B825-6951C0849D68}" type="presParOf" srcId="{911A5D3B-ED12-4895-BDBB-BBD4CA9FF617}" destId="{3390AF70-2E8A-4378-A920-FBDC144F2E9F}" srcOrd="10" destOrd="0" presId="urn:microsoft.com/office/officeart/2005/8/layout/cycle2"/>
    <dgm:cxn modelId="{6842D665-58B7-469D-BB62-A6E5297A7840}" type="presParOf" srcId="{911A5D3B-ED12-4895-BDBB-BBD4CA9FF617}" destId="{8D164506-AF14-4699-A2AF-D529414B1764}" srcOrd="11" destOrd="0" presId="urn:microsoft.com/office/officeart/2005/8/layout/cycle2"/>
    <dgm:cxn modelId="{9A0DD7F2-3D94-4B83-A269-C5916B238E37}" type="presParOf" srcId="{8D164506-AF14-4699-A2AF-D529414B1764}" destId="{E0DFE800-A73E-4993-9C18-03B006B65F7A}" srcOrd="0" destOrd="0" presId="urn:microsoft.com/office/officeart/2005/8/layout/cycle2"/>
    <dgm:cxn modelId="{30769B7B-D9E3-4E7C-BCF8-0E1DE994C36B}" type="presParOf" srcId="{911A5D3B-ED12-4895-BDBB-BBD4CA9FF617}" destId="{E481FC0A-F84E-439C-B76F-25E17B3D4DD5}" srcOrd="12" destOrd="0" presId="urn:microsoft.com/office/officeart/2005/8/layout/cycle2"/>
    <dgm:cxn modelId="{179BAB9A-080C-4F8D-BA56-80877742816D}" type="presParOf" srcId="{911A5D3B-ED12-4895-BDBB-BBD4CA9FF617}" destId="{8F4BECA7-F7D8-47F2-B44C-0D770988C4E8}" srcOrd="13" destOrd="0" presId="urn:microsoft.com/office/officeart/2005/8/layout/cycle2"/>
    <dgm:cxn modelId="{A903B15D-3B5E-4175-972D-B9D5BD92A279}" type="presParOf" srcId="{8F4BECA7-F7D8-47F2-B44C-0D770988C4E8}" destId="{F7CA3993-BBC6-4D0E-A57A-30D82289CD39}" srcOrd="0" destOrd="0" presId="urn:microsoft.com/office/officeart/2005/8/layout/cycle2"/>
    <dgm:cxn modelId="{32D465A9-4881-4783-8931-5EE68A121D76}" type="presParOf" srcId="{911A5D3B-ED12-4895-BDBB-BBD4CA9FF617}" destId="{1BDF291A-F0FD-46A0-9476-F47DFAC28F43}" srcOrd="14" destOrd="0" presId="urn:microsoft.com/office/officeart/2005/8/layout/cycle2"/>
    <dgm:cxn modelId="{4DFB4AAA-EEAF-46DB-968B-B163A634CB8C}" type="presParOf" srcId="{911A5D3B-ED12-4895-BDBB-BBD4CA9FF617}" destId="{8D23CD6A-D136-425C-BA58-3B0BBA2794CB}" srcOrd="15" destOrd="0" presId="urn:microsoft.com/office/officeart/2005/8/layout/cycle2"/>
    <dgm:cxn modelId="{DF62A3D0-65E7-41DE-BB74-D1A71A83931A}" type="presParOf" srcId="{8D23CD6A-D136-425C-BA58-3B0BBA2794CB}" destId="{2DEFF254-EA0C-4AF4-A3FC-1E148B665D4F}" srcOrd="0" destOrd="0" presId="urn:microsoft.com/office/officeart/2005/8/layout/cycle2"/>
    <dgm:cxn modelId="{17FDA1C0-DA2F-415A-B971-5617316A6D94}" type="presParOf" srcId="{911A5D3B-ED12-4895-BDBB-BBD4CA9FF617}" destId="{A243EC6D-7210-462C-8D98-4AF30E999ACF}" srcOrd="16" destOrd="0" presId="urn:microsoft.com/office/officeart/2005/8/layout/cycle2"/>
    <dgm:cxn modelId="{20AFB86F-7103-4FB0-B64B-75C72CBAB2DA}" type="presParOf" srcId="{911A5D3B-ED12-4895-BDBB-BBD4CA9FF617}" destId="{8A805149-6FDD-4B84-8858-1B09F5DCEC56}" srcOrd="17" destOrd="0" presId="urn:microsoft.com/office/officeart/2005/8/layout/cycle2"/>
    <dgm:cxn modelId="{E961A009-3062-4E49-BD2E-487AA663F268}" type="presParOf" srcId="{8A805149-6FDD-4B84-8858-1B09F5DCEC56}" destId="{D1459035-F288-49CA-BD7A-62CD986F0100}" srcOrd="0" destOrd="0" presId="urn:microsoft.com/office/officeart/2005/8/layout/cycle2"/>
    <dgm:cxn modelId="{6E03D97F-9700-4664-AC00-CA1DF5BE4AC2}" type="presParOf" srcId="{911A5D3B-ED12-4895-BDBB-BBD4CA9FF617}" destId="{35A84952-45AE-4D6C-BD36-865D47003F93}" srcOrd="18" destOrd="0" presId="urn:microsoft.com/office/officeart/2005/8/layout/cycle2"/>
    <dgm:cxn modelId="{98C508C7-EF55-4290-9A69-784573B09ADC}" type="presParOf" srcId="{911A5D3B-ED12-4895-BDBB-BBD4CA9FF617}" destId="{A61BDA53-DD86-4191-9EBA-F6B80B650745}" srcOrd="19" destOrd="0" presId="urn:microsoft.com/office/officeart/2005/8/layout/cycle2"/>
    <dgm:cxn modelId="{A3E7965E-BD8D-4BCA-A364-21C304500886}" type="presParOf" srcId="{A61BDA53-DD86-4191-9EBA-F6B80B650745}" destId="{46EE040A-E775-4B5F-A1AC-D65C3A66EC0F}" srcOrd="0" destOrd="0" presId="urn:microsoft.com/office/officeart/2005/8/layout/cycle2"/>
  </dgm:cxnLst>
  <dgm:bg>
    <a:solidFill>
      <a:srgbClr val="3366FF"/>
    </a:solidFill>
  </dgm:bg>
  <dgm:whole>
    <a:ln>
      <a:solidFill>
        <a:schemeClr val="accent6">
          <a:lumMod val="40000"/>
          <a:lumOff val="60000"/>
        </a:scheme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7CD0D5-C9FE-446B-BA70-07456D0C0538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A29AAE-7687-4778-AEBA-06AA29779C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П</a:t>
            </a:r>
            <a:r>
              <a:rPr lang="ru-RU" dirty="0" smtClean="0"/>
              <a:t>РОФЕССИОНАЛЬНАЯ</a:t>
            </a:r>
            <a:br>
              <a:rPr lang="ru-RU" dirty="0" smtClean="0"/>
            </a:br>
            <a:r>
              <a:rPr lang="ru-RU" dirty="0" smtClean="0"/>
              <a:t>ОРИЕНТАЦИЯ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14686"/>
            <a:ext cx="61436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Цель:  подготовка воспитанников к выбору профессии с учётом особенностей личности и социально – экономической ситуации на рынке труда,   оказание помощи  воспитанникам в профессиональном самоопределении и трудоустройстве.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Цель:</a:t>
            </a:r>
            <a:r>
              <a:rPr lang="ru-RU" sz="4000" dirty="0" smtClean="0">
                <a:solidFill>
                  <a:srgbClr val="C00000"/>
                </a:solidFill>
              </a:rPr>
              <a:t> 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подготовка воспитанников к выбору профессии с учётом особенностей личности и социально – экономической ситуации на рынке труда,   оказание помощи  воспитанникам в профессиональном самоопределении и трудоустройстве.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3429024" cy="27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14290"/>
            <a:ext cx="87154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Ознакомление  воспитанников с современными видами трудовой деятельности;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 у  подростков мотивированных профессиональных намерениях 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Оказание помощи  воспитанникам в профессиональном самоопределении и предоставление им рекомендаций   о возможных    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направлениях профессиональной деятельности;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Формирование позитивного настроя и 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уверенности в будущем.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85728"/>
          <a:ext cx="914400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4000" cy="73558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Формы, методы профессиональной ориентации </a:t>
            </a:r>
            <a:r>
              <a:rPr lang="ru-RU" sz="2800" b="1" i="1" dirty="0" smtClean="0">
                <a:solidFill>
                  <a:srgbClr val="C0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к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руглый стол;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б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еседы;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еминары;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описание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профессий; 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составление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и решение профориентационных кроссвордов, </a:t>
            </a:r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метод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конкретных ситуаций, </a:t>
            </a:r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ярмарки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вакансий и пр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Все </a:t>
            </a:r>
            <a:r>
              <a:rPr lang="ru-RU" sz="2400" b="1" i="1" dirty="0" smtClean="0">
                <a:solidFill>
                  <a:srgbClr val="002060"/>
                </a:solidFill>
              </a:rPr>
              <a:t>формы </a:t>
            </a:r>
            <a:r>
              <a:rPr lang="ru-RU" sz="2400" dirty="0" smtClean="0">
                <a:solidFill>
                  <a:srgbClr val="002060"/>
                </a:solidFill>
              </a:rPr>
              <a:t>профессионального воспитания можно объединить в три группы: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 индивидуальные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групповые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- массовые</a:t>
            </a:r>
            <a:r>
              <a:rPr lang="ru-RU" sz="2400" dirty="0" smtClean="0">
                <a:solidFill>
                  <a:srgbClr val="002060"/>
                </a:solidFill>
              </a:rPr>
              <a:t>.       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/>
              <a:t>                                                       </a:t>
            </a:r>
            <a:r>
              <a:rPr lang="ru-RU" sz="2000" b="1" i="1" dirty="0" smtClean="0"/>
              <a:t>   </a:t>
            </a:r>
          </a:p>
          <a:p>
            <a:pPr>
              <a:buFont typeface="Arial" pitchFamily="34" charset="0"/>
              <a:buChar char="•"/>
            </a:pPr>
            <a:endParaRPr lang="ru-RU" b="1" i="1" dirty="0" smtClean="0"/>
          </a:p>
          <a:p>
            <a:pPr>
              <a:buFont typeface="Arial" pitchFamily="34" charset="0"/>
              <a:buChar char="•"/>
            </a:pPr>
            <a:endParaRPr lang="ru-RU" b="1" i="1" dirty="0" smtClean="0"/>
          </a:p>
          <a:p>
            <a:pPr>
              <a:buFont typeface="Arial" pitchFamily="34" charset="0"/>
              <a:buChar char="•"/>
            </a:pPr>
            <a:endParaRPr lang="ru-RU" b="1" i="1" dirty="0" smtClean="0"/>
          </a:p>
          <a:p>
            <a:pPr>
              <a:buFont typeface="Arial" pitchFamily="34" charset="0"/>
              <a:buChar char="•"/>
            </a:pPr>
            <a:endParaRPr lang="ru-RU" b="1" i="1" dirty="0" smtClean="0"/>
          </a:p>
          <a:p>
            <a:pPr>
              <a:buFont typeface="Arial" pitchFamily="34" charset="0"/>
              <a:buChar char="•"/>
            </a:pP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64940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Обязанности воспитателя по профориентационной работе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глубоко и всесторонне  изучить  формирующую личность воспитанника, его склонности, интересы, способности через совместную работу  с психологом;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целенаправленная  профориентационная работа по определенной программе  (беседы,  занятия, экскурсии  и т.д.);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с психологом проведение анкетирования воспитанников с целью выявления их жизненных планов;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и предоставление администрации детского дома все пожелания воспитанников дальнейшей учебной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посещения воспитанникам профориентационных мероприятий, организуемых  в учебных заведениях (Дней открытых дверей).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16" y="4286256"/>
            <a:ext cx="4429188" cy="237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571481"/>
            <a:ext cx="828677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Составными компонентами профориентационной работы являются: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профессиональное просвещение;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изучение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воспитанников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целях профориентации;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профессиональная консультация;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профессиональный отбор;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социально-профессиональная адаптация молодежи.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540</TotalTime>
  <Words>305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ПРОФЕССИОНАЛЬНАЯ ОРИЕНТАЦИЯ </vt:lpstr>
      <vt:lpstr>        Цель:  подготовка воспитанников к выбору профессии с учётом особенностей личности и социально – экономической ситуации на рынке труда,   оказание помощи  воспитанникам в профессиональном самоопределении и трудоустройстве.           </vt:lpstr>
      <vt:lpstr>Задачи:  Ознакомление  воспитанников с современными видами трудовой деятельности; Формирование  у  подростков мотивированных профессиональных намерениях ;   Оказание помощи  воспитанникам в профессиональном самоопределении и предоставление им рекомендаций   о возможных            направлениях профессиональной деятельности;             Формирование позитивного настроя и                                                    уверенности в будущем.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детей дошкольного возраста с негативными личностными образованиями </dc:title>
  <dc:creator>TENSOR</dc:creator>
  <cp:lastModifiedBy>TENSOR</cp:lastModifiedBy>
  <cp:revision>47</cp:revision>
  <dcterms:created xsi:type="dcterms:W3CDTF">2012-03-26T18:04:29Z</dcterms:created>
  <dcterms:modified xsi:type="dcterms:W3CDTF">2012-12-12T20:41:39Z</dcterms:modified>
</cp:coreProperties>
</file>