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77" r:id="rId4"/>
    <p:sldId id="275" r:id="rId5"/>
    <p:sldId id="281" r:id="rId6"/>
    <p:sldId id="296" r:id="rId7"/>
    <p:sldId id="279" r:id="rId8"/>
    <p:sldId id="284" r:id="rId9"/>
    <p:sldId id="285" r:id="rId10"/>
    <p:sldId id="276" r:id="rId11"/>
    <p:sldId id="260" r:id="rId12"/>
    <p:sldId id="289" r:id="rId13"/>
    <p:sldId id="288" r:id="rId14"/>
    <p:sldId id="291" r:id="rId15"/>
    <p:sldId id="283" r:id="rId16"/>
    <p:sldId id="273" r:id="rId17"/>
    <p:sldId id="290" r:id="rId18"/>
    <p:sldId id="294" r:id="rId19"/>
    <p:sldId id="293" r:id="rId20"/>
    <p:sldId id="278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C14"/>
    <a:srgbClr val="A65A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9089" autoAdjust="0"/>
  </p:normalViewPr>
  <p:slideViewPr>
    <p:cSldViewPr>
      <p:cViewPr>
        <p:scale>
          <a:sx n="71" d="100"/>
          <a:sy n="71" d="100"/>
        </p:scale>
        <p:origin x="-147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E8CD-BB66-4621-9EA4-DFF3B687495B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0787-4A78-4ED7-AE97-D06B654958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6EF20-7A26-43CD-92B5-EB14972D7BCC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B6D491-CE05-4765-B7B6-72572E85272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9326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8434" name="Picture 2" descr="http://www.sportobzor.ru/uploads/articles/7fa49bd11f7fba45558d2b454b29bd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1798589"/>
          </a:xfrm>
          <a:prstGeom prst="rect">
            <a:avLst/>
          </a:prstGeom>
          <a:noFill/>
        </p:spPr>
      </p:pic>
      <p:pic>
        <p:nvPicPr>
          <p:cNvPr id="18436" name="Picture 4" descr="http://fizruk13.ucoz.net/_ph/4/347157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2649431" cy="1988840"/>
          </a:xfrm>
          <a:prstGeom prst="rect">
            <a:avLst/>
          </a:prstGeom>
          <a:noFill/>
        </p:spPr>
      </p:pic>
      <p:pic>
        <p:nvPicPr>
          <p:cNvPr id="18438" name="Picture 6" descr="https://im0-tub-ru.yandex.net/i?id=e031005284a41a0b62ad151b3942bd8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3248"/>
            <a:ext cx="2843808" cy="2134752"/>
          </a:xfrm>
          <a:prstGeom prst="rect">
            <a:avLst/>
          </a:prstGeom>
          <a:noFill/>
        </p:spPr>
      </p:pic>
      <p:pic>
        <p:nvPicPr>
          <p:cNvPr id="18440" name="Picture 8" descr="https://im0-tub-ru.yandex.net/i?id=f708d9d814bf96c0fc8a232435be458f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21088"/>
            <a:ext cx="2627784" cy="1970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276872"/>
            <a:ext cx="5219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Нормы ГТО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 это такое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tulasmi.ru/content/uploads/2015/04/20150410-g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836712"/>
            <a:ext cx="3203848" cy="212515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64088" y="5085184"/>
            <a:ext cx="3635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гр.№4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Смолякова И.Н.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2" name="AutoShape 2" descr="https://fs00.infourok.ru/images/doc/115/135430/640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im0-tub-ru.yandex.net/i?id=b3105000b20e0bb24e5ea275a60a6b9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7581" cy="6103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fs00.infourok.ru/images/doc/153/176689/64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fs00.infourok.ru/images/doc/153/176689/64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0-tub-ru.yandex.net/i?id=91e33def6f8ff4ea05a2cf133e10dfd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88899" cy="60666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vocmp.oblzdrav.ru/wp-content/uploads/%D0%93%D0%A2%D0%9E-4-1024x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39" y="692696"/>
            <a:ext cx="8707961" cy="6165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01sekretkrasoty.ru/wp-content/uploads/2016/03/%D0%97%D0%B0%D1%87%D0%B5%D0%BC-%D0%BD%D1%83%D0%B6%D0%BD%D0%BE-%D0%B7%D0%B0%D1%80%D0%B5%D0%B3%D0%B8%D1%81%D1%82%D1%80%D0%B8%D1%80%D0%BE%D0%B2%D0%B0%D1%82%D1%8C%D1%81%D1%8F-%D0%B2-%D0%90%D0%98%D0%A1-%D0%93%D0%A2%D0%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2500" cy="5705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76894216d8c4b5646bf750bab26a3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88424" cy="6291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4924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school61penza.ru/wp-content/uploads/2016/10/%D0%B3%D1%82%D0%BE1-1024x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440" cy="6257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askovo.ru/userfiles/news/72123822016121215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3" y="809328"/>
            <a:ext cx="8640957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inguanet.ru/upload/medialibrary/5c3/5c3d358d07c77b4c98f438abdcccf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80" y="329084"/>
            <a:ext cx="8280920" cy="6528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cf.ppt-online.org/files/slide/7/7YOXRgW5FkrjaldHZQIS4tMCNVcuxqE9TK0ye1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04" y="253489"/>
            <a:ext cx="8817496" cy="66045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ostup1.ru/netcat_files/Image/2014/06/11/gto13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07288" cy="56772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544901"/>
            <a:ext cx="781649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победы начинаются с победы над собой.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Конфуций)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здоровья невозможно и счастье.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Белинский В. Г.)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Блаженство тела состоит в здоровье, а блаженство ума — в знании.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(Фалес)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жизнь.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(Гиппократ)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15391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</a:t>
            </a:r>
            <a:endParaRPr lang="ru-RU" sz="4400" dirty="0"/>
          </a:p>
        </p:txBody>
      </p:sp>
      <p:pic>
        <p:nvPicPr>
          <p:cNvPr id="14338" name="Picture 2" descr="http://900igr.net/up/datas/169737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424" cy="6291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332656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https://im0-tub-ru.yandex.net/i?id=bedf4ceae26f166eaf164e754410280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87016"/>
            <a:ext cx="8460432" cy="5570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7724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 descr="C:\Users\Ирина\Desktop\презентация\IMG_20150623_15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3983765"/>
          </a:xfrm>
          <a:prstGeom prst="rect">
            <a:avLst/>
          </a:prstGeom>
          <a:noFill/>
        </p:spPr>
      </p:pic>
      <p:pic>
        <p:nvPicPr>
          <p:cNvPr id="7" name="Picture 7" descr="C:\Users\Ирина\Desktop\презентация\P107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3645024"/>
          </a:xfrm>
          <a:prstGeom prst="rect">
            <a:avLst/>
          </a:prstGeom>
          <a:noFill/>
        </p:spPr>
      </p:pic>
      <p:pic>
        <p:nvPicPr>
          <p:cNvPr id="9" name="Picture 8" descr="C:\Users\Ирина\Desktop\презентация\P1010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3552598" cy="2664296"/>
          </a:xfrm>
          <a:prstGeom prst="rect">
            <a:avLst/>
          </a:prstGeom>
          <a:noFill/>
        </p:spPr>
      </p:pic>
      <p:pic>
        <p:nvPicPr>
          <p:cNvPr id="8" name="Picture 3" descr="C:\Users\Ирина\Desktop\презентация\DSCN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15391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http://bigslide.ru/images/48/47160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00392" cy="6075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4006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4831" y="620688"/>
            <a:ext cx="82336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результат деятельности, работы, произведение,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работа, занятие,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целесообразная деятельность человека, направленная на создание с помощью орудий производства материальных и духовных ценностей.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Оборона: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система оборонительных сооружений,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совокупность средств, необходимых для отпора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врагу,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вид боевых действий, применяемых с целью сорвать или отразить наступление противника, удержать свои позиции и подготовить переход к наступлению.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332656"/>
          <a:ext cx="6768752" cy="5904657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Целеустремленность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Дисциплинированность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Уверенность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Инициативность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Самостоятельность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Смелость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Настойчивость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Решительность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Самообладание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Стойкость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  <a:buFont typeface="Arial" pitchFamily="34" charset="0"/>
                        <a:buChar char="•"/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Упорство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6527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ds04.infourok.ru/uploads/ex/08a1/0009e028-71827cb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2440" cy="6399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65272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AutoShape 2" descr="https://fs00.infourok.ru/images/doc/153/176689/64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fs00.infourok.ru/images/doc/153/176689/64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s.fishki.net/upload/users/2015/10/06/489242/650be10449348eb7b770e00d35a19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120680" cy="62628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reath.ru/images/29.07.2014345_cr-2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0847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112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</vt:lpstr>
      <vt:lpstr>  </vt:lpstr>
      <vt:lpstr> </vt:lpstr>
      <vt:lpstr>   </vt:lpstr>
      <vt:lpstr>  </vt:lpstr>
      <vt:lpstr>Слайд 6</vt:lpstr>
      <vt:lpstr>    </vt:lpstr>
      <vt:lpstr>  </vt:lpstr>
      <vt:lpstr>Слайд 9</vt:lpstr>
      <vt:lpstr>     </vt:lpstr>
      <vt:lpstr>Слайд 11</vt:lpstr>
      <vt:lpstr>Слайд 12</vt:lpstr>
      <vt:lpstr>Слайд 13</vt:lpstr>
      <vt:lpstr>Слайд 14</vt:lpstr>
      <vt:lpstr>   </vt:lpstr>
      <vt:lpstr>Слайд 16</vt:lpstr>
      <vt:lpstr>Слайд 17</vt:lpstr>
      <vt:lpstr>Слайд 18</vt:lpstr>
      <vt:lpstr>Слайд 19</vt:lpstr>
      <vt:lpstr>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профессиональной ориентации «Я и мир профессий»  </dc:title>
  <dc:creator>Ирина</dc:creator>
  <cp:lastModifiedBy>Ирина</cp:lastModifiedBy>
  <cp:revision>92</cp:revision>
  <dcterms:created xsi:type="dcterms:W3CDTF">2013-04-18T07:14:02Z</dcterms:created>
  <dcterms:modified xsi:type="dcterms:W3CDTF">2018-02-15T08:18:24Z</dcterms:modified>
</cp:coreProperties>
</file>