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6" r:id="rId4"/>
    <p:sldId id="259" r:id="rId5"/>
    <p:sldId id="265" r:id="rId6"/>
    <p:sldId id="260" r:id="rId7"/>
    <p:sldId id="268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5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B5F6F8-974E-4A4F-8F88-CDF345F1F01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мир в обьективе\Красоты земли Ярославской\P107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0272" cy="4012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7842" y="3212976"/>
            <a:ext cx="3448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49685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Первый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русский театр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http://bigslide.ru/images/43/42068/960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85084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Ирина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Ирина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мир в обьективе\Красоты земли Ярославской\P107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"/>
            <a:ext cx="3635896" cy="2636911"/>
          </a:xfrm>
          <a:prstGeom prst="rect">
            <a:avLst/>
          </a:prstGeom>
          <a:noFill/>
        </p:spPr>
      </p:pic>
      <p:pic>
        <p:nvPicPr>
          <p:cNvPr id="2050" name="Picture 2" descr="C:\Users\Ирина\Desktop\мир в обьективе\Красоты земли Ярославской\P10703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9090"/>
            <a:ext cx="3491880" cy="2618910"/>
          </a:xfrm>
          <a:prstGeom prst="rect">
            <a:avLst/>
          </a:prstGeom>
          <a:noFill/>
        </p:spPr>
      </p:pic>
      <p:sp>
        <p:nvSpPr>
          <p:cNvPr id="14338" name="AutoShape 2" descr="https://fs00.infourok.ru/images/doc/261/266485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fs00.infourok.ru/images/doc/261/266485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Users\Ирина\Desktop\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Ирин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Ирин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1975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Ирина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Ирина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Ирина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igslide.ru/images/43/42068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Ирина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Опыт проведения конкурсов     социального искусства   в группе.  </dc:title>
  <dc:creator>TENSOR</dc:creator>
  <cp:lastModifiedBy>Ирина</cp:lastModifiedBy>
  <cp:revision>20</cp:revision>
  <dcterms:created xsi:type="dcterms:W3CDTF">2010-04-05T23:03:05Z</dcterms:created>
  <dcterms:modified xsi:type="dcterms:W3CDTF">2017-12-18T12:24:49Z</dcterms:modified>
</cp:coreProperties>
</file>