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66" r:id="rId4"/>
    <p:sldId id="259" r:id="rId5"/>
    <p:sldId id="265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61" r:id="rId14"/>
    <p:sldId id="262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6633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65" autoAdjust="0"/>
    <p:restoredTop sz="94654" autoAdjust="0"/>
  </p:normalViewPr>
  <p:slideViewPr>
    <p:cSldViewPr>
      <p:cViewPr varScale="1">
        <p:scale>
          <a:sx n="74" d="100"/>
          <a:sy n="74" d="100"/>
        </p:scale>
        <p:origin x="-1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F6F8-974E-4A4F-8F88-CDF345F1F01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B5F6F8-974E-4A4F-8F88-CDF345F1F01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7760A3-A6DD-460C-9A5B-4C34DF8C9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\Desktop\мир в обьективе\Красоты земли Ярославской\P107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728" y="2845296"/>
            <a:ext cx="5350272" cy="4012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5387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Ирина\Desktop\мир в обьективе\Красоты земли Ярославской\P10703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0"/>
            <a:ext cx="3803915" cy="28529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7842" y="3212976"/>
            <a:ext cx="34483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420888"/>
            <a:ext cx="684075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Люблю тебя,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край родной!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igslide.ru/images/43/42068/96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igslide.ru/images/43/42068/960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igslide.ru/images/43/42068/960/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111\Рабочий стол\КАРТИНКИ\IMG_2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5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11\Рабочий стол\КАРТИНКИ\IMG_2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3999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11\Рабочий стол\КАРТИНКИ\IMG_2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548680"/>
            <a:ext cx="8371231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мир в обьективе\Красоты земли Ярославской\P1070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"/>
            <a:ext cx="3635896" cy="2636911"/>
          </a:xfrm>
          <a:prstGeom prst="rect">
            <a:avLst/>
          </a:prstGeom>
          <a:noFill/>
        </p:spPr>
      </p:pic>
      <p:pic>
        <p:nvPicPr>
          <p:cNvPr id="2050" name="Picture 2" descr="C:\Users\Ирина\Desktop\мир в обьективе\Красоты земли Ярославской\P10703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9090"/>
            <a:ext cx="3491880" cy="26189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1196752"/>
            <a:ext cx="61926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r>
              <a:rPr lang="ru-RU" sz="2400" dirty="0" smtClean="0"/>
              <a:t>Ярославль, город-символ Великой России,</a:t>
            </a:r>
          </a:p>
          <a:p>
            <a:r>
              <a:rPr lang="ru-RU" sz="2400" dirty="0" smtClean="0"/>
              <a:t>С удивительно светлым и добрым лицом.</a:t>
            </a:r>
          </a:p>
          <a:p>
            <a:r>
              <a:rPr lang="ru-RU" sz="2400" dirty="0" smtClean="0"/>
              <a:t>Ты ухоженный внешне, духовно красивый,</a:t>
            </a:r>
          </a:p>
          <a:p>
            <a:r>
              <a:rPr lang="ru-RU" sz="2400" dirty="0" smtClean="0"/>
              <a:t>Обрамлённый десятками храмов в кольцо.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Ярославль, ты особенный, неповторимый;</a:t>
            </a:r>
          </a:p>
          <a:p>
            <a:r>
              <a:rPr lang="ru-RU" sz="2400" dirty="0" smtClean="0"/>
              <a:t>Тонкий вкус, благородство и мудрость веков</a:t>
            </a:r>
          </a:p>
          <a:p>
            <a:r>
              <a:rPr lang="ru-RU" sz="2400" dirty="0" smtClean="0"/>
              <a:t>Через десять столетий несёшь, как святыню</a:t>
            </a:r>
          </a:p>
          <a:p>
            <a:r>
              <a:rPr lang="ru-RU" sz="2400" dirty="0" smtClean="0"/>
              <a:t>С гордым статусом ЛУЧШЕГО из городов. 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igslide.ru/images/43/42068/96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bigslide.ru/images/43/42068/960/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igslide.ru/images/43/42068/96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igslide.ru/images/43/42068/96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igslide.ru/images/43/42068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igslide.ru/images/43/42068/960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igslide.ru/images/43/42068/960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</TotalTime>
  <Words>33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Опыт проведения конкурсов     социального искусства   в группе.  </dc:title>
  <dc:creator>TENSOR</dc:creator>
  <cp:lastModifiedBy>Ирина</cp:lastModifiedBy>
  <cp:revision>16</cp:revision>
  <dcterms:created xsi:type="dcterms:W3CDTF">2010-04-05T23:03:05Z</dcterms:created>
  <dcterms:modified xsi:type="dcterms:W3CDTF">2018-02-25T17:36:28Z</dcterms:modified>
</cp:coreProperties>
</file>